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4"/>
  </p:notesMasterIdLst>
  <p:handoutMasterIdLst>
    <p:handoutMasterId r:id="rId85"/>
  </p:handoutMasterIdLst>
  <p:sldIdLst>
    <p:sldId id="263" r:id="rId5"/>
    <p:sldId id="328" r:id="rId6"/>
    <p:sldId id="567" r:id="rId7"/>
    <p:sldId id="702" r:id="rId8"/>
    <p:sldId id="568" r:id="rId9"/>
    <p:sldId id="370" r:id="rId10"/>
    <p:sldId id="602" r:id="rId11"/>
    <p:sldId id="603" r:id="rId12"/>
    <p:sldId id="604" r:id="rId13"/>
    <p:sldId id="256" r:id="rId14"/>
    <p:sldId id="330" r:id="rId15"/>
    <p:sldId id="332" r:id="rId16"/>
    <p:sldId id="333" r:id="rId17"/>
    <p:sldId id="334" r:id="rId18"/>
    <p:sldId id="577" r:id="rId19"/>
    <p:sldId id="802" r:id="rId20"/>
    <p:sldId id="579" r:id="rId21"/>
    <p:sldId id="803" r:id="rId22"/>
    <p:sldId id="793" r:id="rId23"/>
    <p:sldId id="339" r:id="rId24"/>
    <p:sldId id="614" r:id="rId25"/>
    <p:sldId id="586" r:id="rId26"/>
    <p:sldId id="342" r:id="rId27"/>
    <p:sldId id="343" r:id="rId28"/>
    <p:sldId id="344" r:id="rId29"/>
    <p:sldId id="345" r:id="rId30"/>
    <p:sldId id="346" r:id="rId31"/>
    <p:sldId id="347" r:id="rId32"/>
    <p:sldId id="801" r:id="rId33"/>
    <p:sldId id="800" r:id="rId34"/>
    <p:sldId id="348" r:id="rId35"/>
    <p:sldId id="349" r:id="rId36"/>
    <p:sldId id="792" r:id="rId37"/>
    <p:sldId id="798" r:id="rId38"/>
    <p:sldId id="352" r:id="rId39"/>
    <p:sldId id="582" r:id="rId40"/>
    <p:sldId id="353" r:id="rId41"/>
    <p:sldId id="585" r:id="rId42"/>
    <p:sldId id="583" r:id="rId43"/>
    <p:sldId id="584" r:id="rId44"/>
    <p:sldId id="355" r:id="rId45"/>
    <p:sldId id="354" r:id="rId46"/>
    <p:sldId id="799" r:id="rId47"/>
    <p:sldId id="570" r:id="rId48"/>
    <p:sldId id="358" r:id="rId49"/>
    <p:sldId id="580" r:id="rId50"/>
    <p:sldId id="341" r:id="rId51"/>
    <p:sldId id="805" r:id="rId52"/>
    <p:sldId id="611" r:id="rId53"/>
    <p:sldId id="359" r:id="rId54"/>
    <p:sldId id="578" r:id="rId55"/>
    <p:sldId id="362" r:id="rId56"/>
    <p:sldId id="575" r:id="rId57"/>
    <p:sldId id="363" r:id="rId58"/>
    <p:sldId id="605" r:id="rId59"/>
    <p:sldId id="587" r:id="rId60"/>
    <p:sldId id="607" r:id="rId61"/>
    <p:sldId id="364" r:id="rId62"/>
    <p:sldId id="365" r:id="rId63"/>
    <p:sldId id="606" r:id="rId64"/>
    <p:sldId id="571" r:id="rId65"/>
    <p:sldId id="377" r:id="rId66"/>
    <p:sldId id="790" r:id="rId67"/>
    <p:sldId id="366" r:id="rId68"/>
    <p:sldId id="608" r:id="rId69"/>
    <p:sldId id="609" r:id="rId70"/>
    <p:sldId id="572" r:id="rId71"/>
    <p:sldId id="367" r:id="rId72"/>
    <p:sldId id="612" r:id="rId73"/>
    <p:sldId id="610" r:id="rId74"/>
    <p:sldId id="615" r:id="rId75"/>
    <p:sldId id="360" r:id="rId76"/>
    <p:sldId id="369" r:id="rId77"/>
    <p:sldId id="581" r:id="rId78"/>
    <p:sldId id="280" r:id="rId79"/>
    <p:sldId id="795" r:id="rId80"/>
    <p:sldId id="337" r:id="rId81"/>
    <p:sldId id="613" r:id="rId82"/>
    <p:sldId id="796" r:id="rId83"/>
  </p:sldIdLst>
  <p:sldSz cx="12192000" cy="6858000"/>
  <p:notesSz cx="6858000" cy="9144000"/>
  <p:custDataLst>
    <p:tags r:id="rId86"/>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id="{EE44D339-C308-4A02-AF8D-599CD0ACB596}">
          <p14:sldIdLst/>
        </p14:section>
        <p14:section name="Presentation slides" id="{C4C4B9F6-08BC-4A18-9B89-668A0E37C8A7}">
          <p14:sldIdLst>
            <p14:sldId id="263"/>
            <p14:sldId id="328"/>
            <p14:sldId id="567"/>
            <p14:sldId id="702"/>
            <p14:sldId id="568"/>
            <p14:sldId id="370"/>
            <p14:sldId id="602"/>
            <p14:sldId id="603"/>
            <p14:sldId id="604"/>
            <p14:sldId id="256"/>
            <p14:sldId id="330"/>
            <p14:sldId id="332"/>
            <p14:sldId id="333"/>
            <p14:sldId id="334"/>
            <p14:sldId id="577"/>
            <p14:sldId id="802"/>
            <p14:sldId id="579"/>
            <p14:sldId id="803"/>
            <p14:sldId id="793"/>
            <p14:sldId id="339"/>
            <p14:sldId id="614"/>
            <p14:sldId id="586"/>
            <p14:sldId id="342"/>
            <p14:sldId id="343"/>
            <p14:sldId id="344"/>
            <p14:sldId id="345"/>
            <p14:sldId id="346"/>
            <p14:sldId id="347"/>
            <p14:sldId id="801"/>
            <p14:sldId id="800"/>
            <p14:sldId id="348"/>
            <p14:sldId id="349"/>
            <p14:sldId id="792"/>
            <p14:sldId id="798"/>
            <p14:sldId id="352"/>
            <p14:sldId id="582"/>
            <p14:sldId id="353"/>
            <p14:sldId id="585"/>
            <p14:sldId id="583"/>
            <p14:sldId id="584"/>
            <p14:sldId id="355"/>
            <p14:sldId id="354"/>
            <p14:sldId id="799"/>
            <p14:sldId id="570"/>
            <p14:sldId id="358"/>
            <p14:sldId id="580"/>
            <p14:sldId id="341"/>
            <p14:sldId id="805"/>
            <p14:sldId id="611"/>
            <p14:sldId id="359"/>
            <p14:sldId id="578"/>
            <p14:sldId id="362"/>
            <p14:sldId id="575"/>
            <p14:sldId id="363"/>
            <p14:sldId id="605"/>
            <p14:sldId id="587"/>
            <p14:sldId id="607"/>
            <p14:sldId id="364"/>
            <p14:sldId id="365"/>
            <p14:sldId id="606"/>
            <p14:sldId id="571"/>
            <p14:sldId id="377"/>
            <p14:sldId id="790"/>
            <p14:sldId id="366"/>
            <p14:sldId id="608"/>
            <p14:sldId id="609"/>
            <p14:sldId id="572"/>
            <p14:sldId id="367"/>
            <p14:sldId id="612"/>
            <p14:sldId id="610"/>
            <p14:sldId id="615"/>
            <p14:sldId id="360"/>
            <p14:sldId id="369"/>
            <p14:sldId id="581"/>
            <p14:sldId id="280"/>
            <p14:sldId id="795"/>
            <p14:sldId id="337"/>
            <p14:sldId id="613"/>
            <p14:sldId id="7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slawn, Jeff P" initials="BJP" lastIdx="7" clrIdx="0">
    <p:extLst>
      <p:ext uri="{19B8F6BF-5375-455C-9EA6-DF929625EA0E}">
        <p15:presenceInfo xmlns:p15="http://schemas.microsoft.com/office/powerpoint/2012/main" userId="S::jeff.brislawn@amecfw.com::0c935789-5741-4e15-b65e-4ecef93096fd" providerId="AD"/>
      </p:ext>
    </p:extLst>
  </p:cmAuthor>
  <p:cmAuthor id="2" name="Brislawn, Jeff P" initials="BJP [2]" lastIdx="17" clrIdx="1">
    <p:extLst>
      <p:ext uri="{19B8F6BF-5375-455C-9EA6-DF929625EA0E}">
        <p15:presenceInfo xmlns:p15="http://schemas.microsoft.com/office/powerpoint/2012/main" userId="Brislawn, Jeff P" providerId="None"/>
      </p:ext>
    </p:extLst>
  </p:cmAuthor>
  <p:cmAuthor id="3" name="Carr, Amy" initials="CA" lastIdx="41" clrIdx="2">
    <p:extLst>
      <p:ext uri="{19B8F6BF-5375-455C-9EA6-DF929625EA0E}">
        <p15:presenceInfo xmlns:p15="http://schemas.microsoft.com/office/powerpoint/2012/main" userId="Carr, Amy" providerId="None"/>
      </p:ext>
    </p:extLst>
  </p:cmAuthor>
  <p:cmAuthor id="4" name="Nelson, Cameron" initials="NC" lastIdx="3" clrIdx="3">
    <p:extLst>
      <p:ext uri="{19B8F6BF-5375-455C-9EA6-DF929625EA0E}">
        <p15:presenceInfo xmlns:p15="http://schemas.microsoft.com/office/powerpoint/2012/main" userId="Nelson, Cameron" providerId="None"/>
      </p:ext>
    </p:extLst>
  </p:cmAuthor>
  <p:cmAuthor id="5" name="Field, Scott" initials="FS" lastIdx="5" clrIdx="4">
    <p:extLst>
      <p:ext uri="{19B8F6BF-5375-455C-9EA6-DF929625EA0E}">
        <p15:presenceInfo xmlns:p15="http://schemas.microsoft.com/office/powerpoint/2012/main" userId="Field, Sco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99FF99"/>
    <a:srgbClr val="F4A647"/>
    <a:srgbClr val="FFFFCC"/>
    <a:srgbClr val="FF9900"/>
    <a:srgbClr val="00A0AF"/>
    <a:srgbClr val="BFC2C8"/>
    <a:srgbClr val="000000"/>
    <a:srgbClr val="D70065"/>
    <a:srgbClr val="A50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714F8-365C-4632-93A5-B5230D9D14C6}" v="4159" dt="2022-03-31T15:46:37.808"/>
    <p1510:client id="{24D77481-0143-40C3-A73F-4C7DFABD09D5}" v="822" dt="2022-03-31T13:44:46.778"/>
    <p1510:client id="{8131588C-D14F-4AF2-A442-B0A11798CBC6}" v="30" dt="2022-03-30T18:27:52.589"/>
    <p1510:client id="{A09CF600-9B43-4232-93D8-3B2E45347EB5}" v="796" dt="2022-03-30T21:20:58.500"/>
    <p1510:client id="{B4249138-4D8D-4262-9700-A365042DF721}" v="1383" vWet="1385" dt="2022-03-30T22:20:40.983"/>
    <p1510:client id="{B51E8144-1DEC-4457-A26F-0A65498D1DD7}" v="778" dt="2022-03-30T21:02:48.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 Amy" userId="669604db-7d2e-4137-a9e1-f1f7e19bf597" providerId="ADAL" clId="{B4249138-4D8D-4262-9700-A365042DF721}"/>
    <pc:docChg chg="undo custSel addSld delSld modSld sldOrd modSection replTag">
      <pc:chgData name="Carr, Amy" userId="669604db-7d2e-4137-a9e1-f1f7e19bf597" providerId="ADAL" clId="{B4249138-4D8D-4262-9700-A365042DF721}" dt="2022-03-30T16:53:38.417" v="5863"/>
      <pc:docMkLst>
        <pc:docMk/>
      </pc:docMkLst>
      <pc:sldChg chg="modSp mod">
        <pc:chgData name="Carr, Amy" userId="669604db-7d2e-4137-a9e1-f1f7e19bf597" providerId="ADAL" clId="{B4249138-4D8D-4262-9700-A365042DF721}" dt="2022-03-30T15:29:23.829" v="5475" actId="313"/>
        <pc:sldMkLst>
          <pc:docMk/>
          <pc:sldMk cId="4135016308" sldId="256"/>
        </pc:sldMkLst>
        <pc:spChg chg="mod">
          <ac:chgData name="Carr, Amy" userId="669604db-7d2e-4137-a9e1-f1f7e19bf597" providerId="ADAL" clId="{B4249138-4D8D-4262-9700-A365042DF721}" dt="2022-03-30T15:29:23.829" v="5475" actId="313"/>
          <ac:spMkLst>
            <pc:docMk/>
            <pc:sldMk cId="4135016308" sldId="256"/>
            <ac:spMk id="13" creationId="{59B57556-7E47-465C-BF05-D012C42BC45D}"/>
          </ac:spMkLst>
        </pc:spChg>
      </pc:sldChg>
      <pc:sldChg chg="modSp mod">
        <pc:chgData name="Carr, Amy" userId="669604db-7d2e-4137-a9e1-f1f7e19bf597" providerId="ADAL" clId="{B4249138-4D8D-4262-9700-A365042DF721}" dt="2022-03-29T22:20:04.080" v="2626" actId="167"/>
        <pc:sldMkLst>
          <pc:docMk/>
          <pc:sldMk cId="1473134610" sldId="263"/>
        </pc:sldMkLst>
        <pc:spChg chg="mod">
          <ac:chgData name="Carr, Amy" userId="669604db-7d2e-4137-a9e1-f1f7e19bf597" providerId="ADAL" clId="{B4249138-4D8D-4262-9700-A365042DF721}" dt="2022-03-29T21:15:51.684" v="163" actId="20577"/>
          <ac:spMkLst>
            <pc:docMk/>
            <pc:sldMk cId="1473134610" sldId="263"/>
            <ac:spMk id="36" creationId="{C994D666-E905-4EA4-9448-0FF428FBD4F6}"/>
          </ac:spMkLst>
        </pc:spChg>
        <pc:spChg chg="mod">
          <ac:chgData name="Carr, Amy" userId="669604db-7d2e-4137-a9e1-f1f7e19bf597" providerId="ADAL" clId="{B4249138-4D8D-4262-9700-A365042DF721}" dt="2022-03-29T21:16:03.266" v="204" actId="20577"/>
          <ac:spMkLst>
            <pc:docMk/>
            <pc:sldMk cId="1473134610" sldId="263"/>
            <ac:spMk id="41" creationId="{E3D71CAC-895B-4436-BC46-CA182F11D6F1}"/>
          </ac:spMkLst>
        </pc:spChg>
        <pc:picChg chg="mod ord modCrop">
          <ac:chgData name="Carr, Amy" userId="669604db-7d2e-4137-a9e1-f1f7e19bf597" providerId="ADAL" clId="{B4249138-4D8D-4262-9700-A365042DF721}" dt="2022-03-29T22:20:04.080" v="2626" actId="167"/>
          <ac:picMkLst>
            <pc:docMk/>
            <pc:sldMk cId="1473134610" sldId="263"/>
            <ac:picMk id="2" creationId="{CCEE3169-6D12-453A-B287-B20E60BF7E1D}"/>
          </ac:picMkLst>
        </pc:picChg>
      </pc:sldChg>
      <pc:sldChg chg="modSp mod addCm modCm">
        <pc:chgData name="Carr, Amy" userId="669604db-7d2e-4137-a9e1-f1f7e19bf597" providerId="ADAL" clId="{B4249138-4D8D-4262-9700-A365042DF721}" dt="2022-03-30T15:27:01.064" v="5409" actId="14100"/>
        <pc:sldMkLst>
          <pc:docMk/>
          <pc:sldMk cId="4231646870" sldId="328"/>
        </pc:sldMkLst>
        <pc:spChg chg="mod">
          <ac:chgData name="Carr, Amy" userId="669604db-7d2e-4137-a9e1-f1f7e19bf597" providerId="ADAL" clId="{B4249138-4D8D-4262-9700-A365042DF721}" dt="2022-03-30T15:26:16.585" v="5378" actId="20577"/>
          <ac:spMkLst>
            <pc:docMk/>
            <pc:sldMk cId="4231646870" sldId="328"/>
            <ac:spMk id="2" creationId="{63008BE9-7A65-470A-9C18-6BBABC7656DD}"/>
          </ac:spMkLst>
        </pc:spChg>
        <pc:spChg chg="mod">
          <ac:chgData name="Carr, Amy" userId="669604db-7d2e-4137-a9e1-f1f7e19bf597" providerId="ADAL" clId="{B4249138-4D8D-4262-9700-A365042DF721}" dt="2022-03-30T15:27:01.064" v="5409" actId="14100"/>
          <ac:spMkLst>
            <pc:docMk/>
            <pc:sldMk cId="4231646870" sldId="328"/>
            <ac:spMk id="5" creationId="{DDA3ECCA-3D20-44EA-BC02-3B1F8D7BE531}"/>
          </ac:spMkLst>
        </pc:spChg>
      </pc:sldChg>
      <pc:sldChg chg="modSp mod addCm delCm modCm">
        <pc:chgData name="Carr, Amy" userId="669604db-7d2e-4137-a9e1-f1f7e19bf597" providerId="ADAL" clId="{B4249138-4D8D-4262-9700-A365042DF721}" dt="2022-03-29T21:59:00.317" v="1620" actId="20577"/>
        <pc:sldMkLst>
          <pc:docMk/>
          <pc:sldMk cId="269471630" sldId="338"/>
        </pc:sldMkLst>
        <pc:spChg chg="mod">
          <ac:chgData name="Carr, Amy" userId="669604db-7d2e-4137-a9e1-f1f7e19bf597" providerId="ADAL" clId="{B4249138-4D8D-4262-9700-A365042DF721}" dt="2022-03-29T21:57:36.706" v="1514" actId="20577"/>
          <ac:spMkLst>
            <pc:docMk/>
            <pc:sldMk cId="269471630" sldId="338"/>
            <ac:spMk id="2" creationId="{24A7A810-0022-4CF8-A97D-627987D96A23}"/>
          </ac:spMkLst>
        </pc:spChg>
        <pc:spChg chg="mod">
          <ac:chgData name="Carr, Amy" userId="669604db-7d2e-4137-a9e1-f1f7e19bf597" providerId="ADAL" clId="{B4249138-4D8D-4262-9700-A365042DF721}" dt="2022-03-29T21:59:00.317" v="1620" actId="20577"/>
          <ac:spMkLst>
            <pc:docMk/>
            <pc:sldMk cId="269471630" sldId="338"/>
            <ac:spMk id="5" creationId="{F652C8FC-CF59-4116-8893-1856295BDB71}"/>
          </ac:spMkLst>
        </pc:spChg>
      </pc:sldChg>
      <pc:sldChg chg="delSp modSp mod modShow addCm modCm">
        <pc:chgData name="Carr, Amy" userId="669604db-7d2e-4137-a9e1-f1f7e19bf597" providerId="ADAL" clId="{B4249138-4D8D-4262-9700-A365042DF721}" dt="2022-03-29T22:46:30.981" v="3281" actId="729"/>
        <pc:sldMkLst>
          <pc:docMk/>
          <pc:sldMk cId="2754455273" sldId="339"/>
        </pc:sldMkLst>
        <pc:spChg chg="mod">
          <ac:chgData name="Carr, Amy" userId="669604db-7d2e-4137-a9e1-f1f7e19bf597" providerId="ADAL" clId="{B4249138-4D8D-4262-9700-A365042DF721}" dt="2022-03-29T22:34:51.611" v="3012" actId="1076"/>
          <ac:spMkLst>
            <pc:docMk/>
            <pc:sldMk cId="2754455273" sldId="339"/>
            <ac:spMk id="2" creationId="{19626759-2DAD-4914-8904-00446436F562}"/>
          </ac:spMkLst>
        </pc:spChg>
        <pc:spChg chg="del mod">
          <ac:chgData name="Carr, Amy" userId="669604db-7d2e-4137-a9e1-f1f7e19bf597" providerId="ADAL" clId="{B4249138-4D8D-4262-9700-A365042DF721}" dt="2022-03-29T22:34:46" v="3010" actId="478"/>
          <ac:spMkLst>
            <pc:docMk/>
            <pc:sldMk cId="2754455273" sldId="339"/>
            <ac:spMk id="6" creationId="{4CBB35FE-8DD5-42E9-A086-00A9ABA75FB6}"/>
          </ac:spMkLst>
        </pc:spChg>
        <pc:picChg chg="mod">
          <ac:chgData name="Carr, Amy" userId="669604db-7d2e-4137-a9e1-f1f7e19bf597" providerId="ADAL" clId="{B4249138-4D8D-4262-9700-A365042DF721}" dt="2022-03-29T22:34:57.548" v="3014" actId="1076"/>
          <ac:picMkLst>
            <pc:docMk/>
            <pc:sldMk cId="2754455273" sldId="339"/>
            <ac:picMk id="5" creationId="{6145EA6A-100A-495D-B8F8-D577E27F486D}"/>
          </ac:picMkLst>
        </pc:picChg>
      </pc:sldChg>
      <pc:sldChg chg="modSp mod ord addCm modCm">
        <pc:chgData name="Carr, Amy" userId="669604db-7d2e-4137-a9e1-f1f7e19bf597" providerId="ADAL" clId="{B4249138-4D8D-4262-9700-A365042DF721}" dt="2022-03-30T15:29:54.258" v="5479"/>
        <pc:sldMkLst>
          <pc:docMk/>
          <pc:sldMk cId="38158807" sldId="341"/>
        </pc:sldMkLst>
        <pc:spChg chg="mod">
          <ac:chgData name="Carr, Amy" userId="669604db-7d2e-4137-a9e1-f1f7e19bf597" providerId="ADAL" clId="{B4249138-4D8D-4262-9700-A365042DF721}" dt="2022-03-29T22:27:08.691" v="2860" actId="5793"/>
          <ac:spMkLst>
            <pc:docMk/>
            <pc:sldMk cId="38158807" sldId="341"/>
            <ac:spMk id="2" creationId="{19626759-2DAD-4914-8904-00446436F562}"/>
          </ac:spMkLst>
        </pc:spChg>
        <pc:spChg chg="mod">
          <ac:chgData name="Carr, Amy" userId="669604db-7d2e-4137-a9e1-f1f7e19bf597" providerId="ADAL" clId="{B4249138-4D8D-4262-9700-A365042DF721}" dt="2022-03-29T22:33:47.669" v="2954" actId="5793"/>
          <ac:spMkLst>
            <pc:docMk/>
            <pc:sldMk cId="38158807" sldId="341"/>
            <ac:spMk id="6" creationId="{4CBB35FE-8DD5-42E9-A086-00A9ABA75FB6}"/>
          </ac:spMkLst>
        </pc:spChg>
        <pc:spChg chg="mod">
          <ac:chgData name="Carr, Amy" userId="669604db-7d2e-4137-a9e1-f1f7e19bf597" providerId="ADAL" clId="{B4249138-4D8D-4262-9700-A365042DF721}" dt="2022-03-29T22:33:56.352" v="2955" actId="108"/>
          <ac:spMkLst>
            <pc:docMk/>
            <pc:sldMk cId="38158807" sldId="341"/>
            <ac:spMk id="7" creationId="{36FE5B4B-3F37-48AE-B48C-99C2746DA822}"/>
          </ac:spMkLst>
        </pc:spChg>
      </pc:sldChg>
      <pc:sldChg chg="addSp modSp mod ord addCm modCm">
        <pc:chgData name="Carr, Amy" userId="669604db-7d2e-4137-a9e1-f1f7e19bf597" providerId="ADAL" clId="{B4249138-4D8D-4262-9700-A365042DF721}" dt="2022-03-30T15:29:54.258" v="5479"/>
        <pc:sldMkLst>
          <pc:docMk/>
          <pc:sldMk cId="1923905708" sldId="342"/>
        </pc:sldMkLst>
        <pc:spChg chg="mod">
          <ac:chgData name="Carr, Amy" userId="669604db-7d2e-4137-a9e1-f1f7e19bf597" providerId="ADAL" clId="{B4249138-4D8D-4262-9700-A365042DF721}" dt="2022-03-29T22:42:19.262" v="3189" actId="20577"/>
          <ac:spMkLst>
            <pc:docMk/>
            <pc:sldMk cId="1923905708" sldId="342"/>
            <ac:spMk id="2" creationId="{19626759-2DAD-4914-8904-00446436F562}"/>
          </ac:spMkLst>
        </pc:spChg>
        <pc:spChg chg="mod">
          <ac:chgData name="Carr, Amy" userId="669604db-7d2e-4137-a9e1-f1f7e19bf597" providerId="ADAL" clId="{B4249138-4D8D-4262-9700-A365042DF721}" dt="2022-03-29T22:43:33.706" v="3278" actId="113"/>
          <ac:spMkLst>
            <pc:docMk/>
            <pc:sldMk cId="1923905708" sldId="342"/>
            <ac:spMk id="6" creationId="{4CBB35FE-8DD5-42E9-A086-00A9ABA75FB6}"/>
          </ac:spMkLst>
        </pc:spChg>
        <pc:spChg chg="mod">
          <ac:chgData name="Carr, Amy" userId="669604db-7d2e-4137-a9e1-f1f7e19bf597" providerId="ADAL" clId="{B4249138-4D8D-4262-9700-A365042DF721}" dt="2022-03-29T22:37:38.526" v="3083" actId="1076"/>
          <ac:spMkLst>
            <pc:docMk/>
            <pc:sldMk cId="1923905708" sldId="342"/>
            <ac:spMk id="7" creationId="{CF33C7BA-A3E1-4B5C-A4F1-C654E896F843}"/>
          </ac:spMkLst>
        </pc:spChg>
        <pc:picChg chg="add mod modCrop">
          <ac:chgData name="Carr, Amy" userId="669604db-7d2e-4137-a9e1-f1f7e19bf597" providerId="ADAL" clId="{B4249138-4D8D-4262-9700-A365042DF721}" dt="2022-03-29T22:57:22.326" v="3625" actId="1076"/>
          <ac:picMkLst>
            <pc:docMk/>
            <pc:sldMk cId="1923905708" sldId="342"/>
            <ac:picMk id="8" creationId="{460884AF-47A8-4F0B-B7B2-201666301B84}"/>
          </ac:picMkLst>
        </pc:picChg>
      </pc:sldChg>
      <pc:sldChg chg="addSp delSp modSp mod ord">
        <pc:chgData name="Carr, Amy" userId="669604db-7d2e-4137-a9e1-f1f7e19bf597" providerId="ADAL" clId="{B4249138-4D8D-4262-9700-A365042DF721}" dt="2022-03-30T15:29:54.258" v="5479"/>
        <pc:sldMkLst>
          <pc:docMk/>
          <pc:sldMk cId="2245856801" sldId="343"/>
        </pc:sldMkLst>
        <pc:spChg chg="mod">
          <ac:chgData name="Carr, Amy" userId="669604db-7d2e-4137-a9e1-f1f7e19bf597" providerId="ADAL" clId="{B4249138-4D8D-4262-9700-A365042DF721}" dt="2022-03-29T22:37:53.854" v="3120" actId="5793"/>
          <ac:spMkLst>
            <pc:docMk/>
            <pc:sldMk cId="2245856801" sldId="343"/>
            <ac:spMk id="2" creationId="{19626759-2DAD-4914-8904-00446436F562}"/>
          </ac:spMkLst>
        </pc:spChg>
        <pc:spChg chg="add del mod">
          <ac:chgData name="Carr, Amy" userId="669604db-7d2e-4137-a9e1-f1f7e19bf597" providerId="ADAL" clId="{B4249138-4D8D-4262-9700-A365042DF721}" dt="2022-03-29T22:47:39.730" v="3390" actId="12084"/>
          <ac:spMkLst>
            <pc:docMk/>
            <pc:sldMk cId="2245856801" sldId="343"/>
            <ac:spMk id="5" creationId="{E52ABA2A-6F18-4B24-8D2C-BBE0FCE9EC0D}"/>
          </ac:spMkLst>
        </pc:spChg>
        <pc:spChg chg="mod">
          <ac:chgData name="Carr, Amy" userId="669604db-7d2e-4137-a9e1-f1f7e19bf597" providerId="ADAL" clId="{B4249138-4D8D-4262-9700-A365042DF721}" dt="2022-03-29T22:38:03.549" v="3123" actId="14100"/>
          <ac:spMkLst>
            <pc:docMk/>
            <pc:sldMk cId="2245856801" sldId="343"/>
            <ac:spMk id="6" creationId="{4CBB35FE-8DD5-42E9-A086-00A9ABA75FB6}"/>
          </ac:spMkLst>
        </pc:spChg>
        <pc:graphicFrameChg chg="add mod">
          <ac:chgData name="Carr, Amy" userId="669604db-7d2e-4137-a9e1-f1f7e19bf597" providerId="ADAL" clId="{B4249138-4D8D-4262-9700-A365042DF721}" dt="2022-03-29T22:48:08.571" v="3399" actId="113"/>
          <ac:graphicFrameMkLst>
            <pc:docMk/>
            <pc:sldMk cId="2245856801" sldId="343"/>
            <ac:graphicFrameMk id="7" creationId="{0725EE0D-1A0A-41AD-9370-360EBE793DE6}"/>
          </ac:graphicFrameMkLst>
        </pc:graphicFrameChg>
      </pc:sldChg>
      <pc:sldChg chg="modSp mod ord">
        <pc:chgData name="Carr, Amy" userId="669604db-7d2e-4137-a9e1-f1f7e19bf597" providerId="ADAL" clId="{B4249138-4D8D-4262-9700-A365042DF721}" dt="2022-03-30T15:29:54.258" v="5479"/>
        <pc:sldMkLst>
          <pc:docMk/>
          <pc:sldMk cId="2386889259" sldId="344"/>
        </pc:sldMkLst>
        <pc:spChg chg="mod">
          <ac:chgData name="Carr, Amy" userId="669604db-7d2e-4137-a9e1-f1f7e19bf597" providerId="ADAL" clId="{B4249138-4D8D-4262-9700-A365042DF721}" dt="2022-03-29T22:42:59.142" v="3214" actId="20577"/>
          <ac:spMkLst>
            <pc:docMk/>
            <pc:sldMk cId="2386889259" sldId="344"/>
            <ac:spMk id="2" creationId="{19626759-2DAD-4914-8904-00446436F562}"/>
          </ac:spMkLst>
        </pc:spChg>
        <pc:spChg chg="mod">
          <ac:chgData name="Carr, Amy" userId="669604db-7d2e-4137-a9e1-f1f7e19bf597" providerId="ADAL" clId="{B4249138-4D8D-4262-9700-A365042DF721}" dt="2022-03-29T22:50:05.975" v="3415" actId="20577"/>
          <ac:spMkLst>
            <pc:docMk/>
            <pc:sldMk cId="2386889259" sldId="344"/>
            <ac:spMk id="6" creationId="{4CBB35FE-8DD5-42E9-A086-00A9ABA75FB6}"/>
          </ac:spMkLst>
        </pc:spChg>
        <pc:picChg chg="mod">
          <ac:chgData name="Carr, Amy" userId="669604db-7d2e-4137-a9e1-f1f7e19bf597" providerId="ADAL" clId="{B4249138-4D8D-4262-9700-A365042DF721}" dt="2022-03-29T22:43:07.738" v="3217" actId="1076"/>
          <ac:picMkLst>
            <pc:docMk/>
            <pc:sldMk cId="2386889259" sldId="344"/>
            <ac:picMk id="7" creationId="{775FB9FA-AD6A-4DDD-A11C-5FD33540A908}"/>
          </ac:picMkLst>
        </pc:picChg>
      </pc:sldChg>
      <pc:sldChg chg="modSp mod ord addCm modCm">
        <pc:chgData name="Carr, Amy" userId="669604db-7d2e-4137-a9e1-f1f7e19bf597" providerId="ADAL" clId="{B4249138-4D8D-4262-9700-A365042DF721}" dt="2022-03-30T15:29:54.258" v="5479"/>
        <pc:sldMkLst>
          <pc:docMk/>
          <pc:sldMk cId="2602282809" sldId="345"/>
        </pc:sldMkLst>
        <pc:spChg chg="mod">
          <ac:chgData name="Carr, Amy" userId="669604db-7d2e-4137-a9e1-f1f7e19bf597" providerId="ADAL" clId="{B4249138-4D8D-4262-9700-A365042DF721}" dt="2022-03-29T22:50:29.626" v="3447" actId="1076"/>
          <ac:spMkLst>
            <pc:docMk/>
            <pc:sldMk cId="2602282809" sldId="345"/>
            <ac:spMk id="2" creationId="{19626759-2DAD-4914-8904-00446436F562}"/>
          </ac:spMkLst>
        </pc:spChg>
        <pc:spChg chg="mod">
          <ac:chgData name="Carr, Amy" userId="669604db-7d2e-4137-a9e1-f1f7e19bf597" providerId="ADAL" clId="{B4249138-4D8D-4262-9700-A365042DF721}" dt="2022-03-29T22:56:28.116" v="3587" actId="1076"/>
          <ac:spMkLst>
            <pc:docMk/>
            <pc:sldMk cId="2602282809" sldId="345"/>
            <ac:spMk id="6" creationId="{4CBB35FE-8DD5-42E9-A086-00A9ABA75FB6}"/>
          </ac:spMkLst>
        </pc:spChg>
      </pc:sldChg>
      <pc:sldChg chg="modSp mod ord">
        <pc:chgData name="Carr, Amy" userId="669604db-7d2e-4137-a9e1-f1f7e19bf597" providerId="ADAL" clId="{B4249138-4D8D-4262-9700-A365042DF721}" dt="2022-03-30T15:29:54.258" v="5479"/>
        <pc:sldMkLst>
          <pc:docMk/>
          <pc:sldMk cId="4053160988" sldId="346"/>
        </pc:sldMkLst>
        <pc:spChg chg="mod">
          <ac:chgData name="Carr, Amy" userId="669604db-7d2e-4137-a9e1-f1f7e19bf597" providerId="ADAL" clId="{B4249138-4D8D-4262-9700-A365042DF721}" dt="2022-03-29T22:55:33.042" v="3529" actId="20577"/>
          <ac:spMkLst>
            <pc:docMk/>
            <pc:sldMk cId="4053160988" sldId="346"/>
            <ac:spMk id="2" creationId="{19626759-2DAD-4914-8904-00446436F562}"/>
          </ac:spMkLst>
        </pc:spChg>
        <pc:spChg chg="mod">
          <ac:chgData name="Carr, Amy" userId="669604db-7d2e-4137-a9e1-f1f7e19bf597" providerId="ADAL" clId="{B4249138-4D8D-4262-9700-A365042DF721}" dt="2022-03-29T22:56:21.634" v="3586" actId="1076"/>
          <ac:spMkLst>
            <pc:docMk/>
            <pc:sldMk cId="4053160988" sldId="346"/>
            <ac:spMk id="6" creationId="{4CBB35FE-8DD5-42E9-A086-00A9ABA75FB6}"/>
          </ac:spMkLst>
        </pc:spChg>
      </pc:sldChg>
      <pc:sldChg chg="addSp delSp modSp mod ord">
        <pc:chgData name="Carr, Amy" userId="669604db-7d2e-4137-a9e1-f1f7e19bf597" providerId="ADAL" clId="{B4249138-4D8D-4262-9700-A365042DF721}" dt="2022-03-30T15:29:54.258" v="5479"/>
        <pc:sldMkLst>
          <pc:docMk/>
          <pc:sldMk cId="3281761923" sldId="347"/>
        </pc:sldMkLst>
        <pc:spChg chg="mod">
          <ac:chgData name="Carr, Amy" userId="669604db-7d2e-4137-a9e1-f1f7e19bf597" providerId="ADAL" clId="{B4249138-4D8D-4262-9700-A365042DF721}" dt="2022-03-29T23:17:01.389" v="4180" actId="1076"/>
          <ac:spMkLst>
            <pc:docMk/>
            <pc:sldMk cId="3281761923" sldId="347"/>
            <ac:spMk id="2" creationId="{19626759-2DAD-4914-8904-00446436F562}"/>
          </ac:spMkLst>
        </pc:spChg>
        <pc:spChg chg="mod">
          <ac:chgData name="Carr, Amy" userId="669604db-7d2e-4137-a9e1-f1f7e19bf597" providerId="ADAL" clId="{B4249138-4D8D-4262-9700-A365042DF721}" dt="2022-03-29T23:16:56.238" v="4178" actId="1076"/>
          <ac:spMkLst>
            <pc:docMk/>
            <pc:sldMk cId="3281761923" sldId="347"/>
            <ac:spMk id="6" creationId="{4CBB35FE-8DD5-42E9-A086-00A9ABA75FB6}"/>
          </ac:spMkLst>
        </pc:spChg>
        <pc:picChg chg="add del mod">
          <ac:chgData name="Carr, Amy" userId="669604db-7d2e-4137-a9e1-f1f7e19bf597" providerId="ADAL" clId="{B4249138-4D8D-4262-9700-A365042DF721}" dt="2022-03-29T23:16:45.866" v="4174" actId="478"/>
          <ac:picMkLst>
            <pc:docMk/>
            <pc:sldMk cId="3281761923" sldId="347"/>
            <ac:picMk id="7" creationId="{7CF6DA51-3042-47C5-93E0-8DF22AC17E9D}"/>
          </ac:picMkLst>
        </pc:picChg>
        <pc:picChg chg="mod">
          <ac:chgData name="Carr, Amy" userId="669604db-7d2e-4137-a9e1-f1f7e19bf597" providerId="ADAL" clId="{B4249138-4D8D-4262-9700-A365042DF721}" dt="2022-03-29T23:17:07.502" v="4182" actId="1076"/>
          <ac:picMkLst>
            <pc:docMk/>
            <pc:sldMk cId="3281761923" sldId="347"/>
            <ac:picMk id="8" creationId="{79C93214-0240-4B44-A361-48C1A5DC4514}"/>
          </ac:picMkLst>
        </pc:picChg>
        <pc:picChg chg="del mod">
          <ac:chgData name="Carr, Amy" userId="669604db-7d2e-4137-a9e1-f1f7e19bf597" providerId="ADAL" clId="{B4249138-4D8D-4262-9700-A365042DF721}" dt="2022-03-29T23:15:25.358" v="4164" actId="478"/>
          <ac:picMkLst>
            <pc:docMk/>
            <pc:sldMk cId="3281761923" sldId="347"/>
            <ac:picMk id="9" creationId="{10CDF925-C930-4875-A3F2-93ECDC297282}"/>
          </ac:picMkLst>
        </pc:picChg>
        <pc:picChg chg="add mod">
          <ac:chgData name="Carr, Amy" userId="669604db-7d2e-4137-a9e1-f1f7e19bf597" providerId="ADAL" clId="{B4249138-4D8D-4262-9700-A365042DF721}" dt="2022-03-29T23:17:08.511" v="4183" actId="1076"/>
          <ac:picMkLst>
            <pc:docMk/>
            <pc:sldMk cId="3281761923" sldId="347"/>
            <ac:picMk id="11" creationId="{104C24AD-C159-4606-827D-A06D0E631258}"/>
          </ac:picMkLst>
        </pc:picChg>
      </pc:sldChg>
      <pc:sldChg chg="addSp modSp mod ord addCm modCm">
        <pc:chgData name="Carr, Amy" userId="669604db-7d2e-4137-a9e1-f1f7e19bf597" providerId="ADAL" clId="{B4249138-4D8D-4262-9700-A365042DF721}" dt="2022-03-30T15:29:54.258" v="5479"/>
        <pc:sldMkLst>
          <pc:docMk/>
          <pc:sldMk cId="2572923784" sldId="348"/>
        </pc:sldMkLst>
        <pc:spChg chg="mod">
          <ac:chgData name="Carr, Amy" userId="669604db-7d2e-4137-a9e1-f1f7e19bf597" providerId="ADAL" clId="{B4249138-4D8D-4262-9700-A365042DF721}" dt="2022-03-29T23:00:38.512" v="3666" actId="20577"/>
          <ac:spMkLst>
            <pc:docMk/>
            <pc:sldMk cId="2572923784" sldId="348"/>
            <ac:spMk id="2" creationId="{19626759-2DAD-4914-8904-00446436F562}"/>
          </ac:spMkLst>
        </pc:spChg>
        <pc:spChg chg="mod">
          <ac:chgData name="Carr, Amy" userId="669604db-7d2e-4137-a9e1-f1f7e19bf597" providerId="ADAL" clId="{B4249138-4D8D-4262-9700-A365042DF721}" dt="2022-03-29T23:00:47.394" v="3670" actId="403"/>
          <ac:spMkLst>
            <pc:docMk/>
            <pc:sldMk cId="2572923784" sldId="348"/>
            <ac:spMk id="6" creationId="{4CBB35FE-8DD5-42E9-A086-00A9ABA75FB6}"/>
          </ac:spMkLst>
        </pc:spChg>
        <pc:picChg chg="add mod">
          <ac:chgData name="Carr, Amy" userId="669604db-7d2e-4137-a9e1-f1f7e19bf597" providerId="ADAL" clId="{B4249138-4D8D-4262-9700-A365042DF721}" dt="2022-03-29T23:54:08.540" v="5061" actId="1076"/>
          <ac:picMkLst>
            <pc:docMk/>
            <pc:sldMk cId="2572923784" sldId="348"/>
            <ac:picMk id="8" creationId="{7866FF3D-BDFA-4A39-BD33-4A79EC2D7A28}"/>
          </ac:picMkLst>
        </pc:picChg>
      </pc:sldChg>
      <pc:sldChg chg="modSp mod ord">
        <pc:chgData name="Carr, Amy" userId="669604db-7d2e-4137-a9e1-f1f7e19bf597" providerId="ADAL" clId="{B4249138-4D8D-4262-9700-A365042DF721}" dt="2022-03-30T15:29:54.258" v="5479"/>
        <pc:sldMkLst>
          <pc:docMk/>
          <pc:sldMk cId="3366234139" sldId="349"/>
        </pc:sldMkLst>
        <pc:spChg chg="mod">
          <ac:chgData name="Carr, Amy" userId="669604db-7d2e-4137-a9e1-f1f7e19bf597" providerId="ADAL" clId="{B4249138-4D8D-4262-9700-A365042DF721}" dt="2022-03-29T23:07:42.217" v="3836" actId="20577"/>
          <ac:spMkLst>
            <pc:docMk/>
            <pc:sldMk cId="3366234139" sldId="349"/>
            <ac:spMk id="2" creationId="{19626759-2DAD-4914-8904-00446436F562}"/>
          </ac:spMkLst>
        </pc:spChg>
        <pc:spChg chg="mod">
          <ac:chgData name="Carr, Amy" userId="669604db-7d2e-4137-a9e1-f1f7e19bf597" providerId="ADAL" clId="{B4249138-4D8D-4262-9700-A365042DF721}" dt="2022-03-29T23:07:57.438" v="3883" actId="20577"/>
          <ac:spMkLst>
            <pc:docMk/>
            <pc:sldMk cId="3366234139" sldId="349"/>
            <ac:spMk id="6" creationId="{4CBB35FE-8DD5-42E9-A086-00A9ABA75FB6}"/>
          </ac:spMkLst>
        </pc:spChg>
        <pc:picChg chg="mod">
          <ac:chgData name="Carr, Amy" userId="669604db-7d2e-4137-a9e1-f1f7e19bf597" providerId="ADAL" clId="{B4249138-4D8D-4262-9700-A365042DF721}" dt="2022-03-29T23:17:54.454" v="4187" actId="1076"/>
          <ac:picMkLst>
            <pc:docMk/>
            <pc:sldMk cId="3366234139" sldId="349"/>
            <ac:picMk id="1026" creationId="{E34A53C7-BF5E-4F2B-A57D-CA4DB4076ADB}"/>
          </ac:picMkLst>
        </pc:picChg>
      </pc:sldChg>
      <pc:sldChg chg="modSp mod ord">
        <pc:chgData name="Carr, Amy" userId="669604db-7d2e-4137-a9e1-f1f7e19bf597" providerId="ADAL" clId="{B4249138-4D8D-4262-9700-A365042DF721}" dt="2022-03-30T15:29:54.258" v="5479"/>
        <pc:sldMkLst>
          <pc:docMk/>
          <pc:sldMk cId="2593543357" sldId="352"/>
        </pc:sldMkLst>
        <pc:spChg chg="mod">
          <ac:chgData name="Carr, Amy" userId="669604db-7d2e-4137-a9e1-f1f7e19bf597" providerId="ADAL" clId="{B4249138-4D8D-4262-9700-A365042DF721}" dt="2022-03-29T23:08:32.084" v="3921" actId="20577"/>
          <ac:spMkLst>
            <pc:docMk/>
            <pc:sldMk cId="2593543357" sldId="352"/>
            <ac:spMk id="2" creationId="{19626759-2DAD-4914-8904-00446436F562}"/>
          </ac:spMkLst>
        </pc:spChg>
        <pc:spChg chg="mod">
          <ac:chgData name="Carr, Amy" userId="669604db-7d2e-4137-a9e1-f1f7e19bf597" providerId="ADAL" clId="{B4249138-4D8D-4262-9700-A365042DF721}" dt="2022-03-29T23:08:34.659" v="3923" actId="27636"/>
          <ac:spMkLst>
            <pc:docMk/>
            <pc:sldMk cId="2593543357" sldId="352"/>
            <ac:spMk id="6" creationId="{4CBB35FE-8DD5-42E9-A086-00A9ABA75FB6}"/>
          </ac:spMkLst>
        </pc:spChg>
      </pc:sldChg>
      <pc:sldChg chg="addSp delSp modSp mod ord modClrScheme chgLayout">
        <pc:chgData name="Carr, Amy" userId="669604db-7d2e-4137-a9e1-f1f7e19bf597" providerId="ADAL" clId="{B4249138-4D8D-4262-9700-A365042DF721}" dt="2022-03-30T15:29:54.258" v="5479"/>
        <pc:sldMkLst>
          <pc:docMk/>
          <pc:sldMk cId="4127682934" sldId="353"/>
        </pc:sldMkLst>
        <pc:spChg chg="mod">
          <ac:chgData name="Carr, Amy" userId="669604db-7d2e-4137-a9e1-f1f7e19bf597" providerId="ADAL" clId="{B4249138-4D8D-4262-9700-A365042DF721}" dt="2022-03-29T23:03:21.998" v="3775" actId="1076"/>
          <ac:spMkLst>
            <pc:docMk/>
            <pc:sldMk cId="4127682934" sldId="353"/>
            <ac:spMk id="2" creationId="{19626759-2DAD-4914-8904-00446436F562}"/>
          </ac:spMkLst>
        </pc:spChg>
        <pc:spChg chg="mod">
          <ac:chgData name="Carr, Amy" userId="669604db-7d2e-4137-a9e1-f1f7e19bf597" providerId="ADAL" clId="{B4249138-4D8D-4262-9700-A365042DF721}" dt="2022-03-29T23:02:44.621" v="3682" actId="26606"/>
          <ac:spMkLst>
            <pc:docMk/>
            <pc:sldMk cId="4127682934" sldId="353"/>
            <ac:spMk id="3" creationId="{A422D63C-C457-4D30-A10A-D8CA22DB70F3}"/>
          </ac:spMkLst>
        </pc:spChg>
        <pc:spChg chg="mod">
          <ac:chgData name="Carr, Amy" userId="669604db-7d2e-4137-a9e1-f1f7e19bf597" providerId="ADAL" clId="{B4249138-4D8D-4262-9700-A365042DF721}" dt="2022-03-29T23:02:44.621" v="3682" actId="26606"/>
          <ac:spMkLst>
            <pc:docMk/>
            <pc:sldMk cId="4127682934" sldId="353"/>
            <ac:spMk id="4" creationId="{5CE8FFCD-53FF-415C-858E-91F23ACA064D}"/>
          </ac:spMkLst>
        </pc:spChg>
        <pc:spChg chg="mod">
          <ac:chgData name="Carr, Amy" userId="669604db-7d2e-4137-a9e1-f1f7e19bf597" providerId="ADAL" clId="{B4249138-4D8D-4262-9700-A365042DF721}" dt="2022-03-29T23:03:42.694" v="3784" actId="1076"/>
          <ac:spMkLst>
            <pc:docMk/>
            <pc:sldMk cId="4127682934" sldId="353"/>
            <ac:spMk id="6" creationId="{4CBB35FE-8DD5-42E9-A086-00A9ABA75FB6}"/>
          </ac:spMkLst>
        </pc:spChg>
        <pc:picChg chg="del mod">
          <ac:chgData name="Carr, Amy" userId="669604db-7d2e-4137-a9e1-f1f7e19bf597" providerId="ADAL" clId="{B4249138-4D8D-4262-9700-A365042DF721}" dt="2022-03-29T23:02:39.983" v="3679" actId="478"/>
          <ac:picMkLst>
            <pc:docMk/>
            <pc:sldMk cId="4127682934" sldId="353"/>
            <ac:picMk id="7" creationId="{3CB9C8DA-3882-4580-A49C-1A4678767894}"/>
          </ac:picMkLst>
        </pc:picChg>
        <pc:picChg chg="add mod">
          <ac:chgData name="Carr, Amy" userId="669604db-7d2e-4137-a9e1-f1f7e19bf597" providerId="ADAL" clId="{B4249138-4D8D-4262-9700-A365042DF721}" dt="2022-03-29T23:03:35.102" v="3781" actId="1076"/>
          <ac:picMkLst>
            <pc:docMk/>
            <pc:sldMk cId="4127682934" sldId="353"/>
            <ac:picMk id="8" creationId="{68F67AA8-2C5B-46F0-9B9E-DC8F78D923D5}"/>
          </ac:picMkLst>
        </pc:picChg>
      </pc:sldChg>
      <pc:sldChg chg="modSp mod ord">
        <pc:chgData name="Carr, Amy" userId="669604db-7d2e-4137-a9e1-f1f7e19bf597" providerId="ADAL" clId="{B4249138-4D8D-4262-9700-A365042DF721}" dt="2022-03-30T15:29:54.258" v="5479"/>
        <pc:sldMkLst>
          <pc:docMk/>
          <pc:sldMk cId="1188518609" sldId="354"/>
        </pc:sldMkLst>
        <pc:spChg chg="mod">
          <ac:chgData name="Carr, Amy" userId="669604db-7d2e-4137-a9e1-f1f7e19bf597" providerId="ADAL" clId="{B4249138-4D8D-4262-9700-A365042DF721}" dt="2022-03-29T23:25:26.155" v="4465" actId="313"/>
          <ac:spMkLst>
            <pc:docMk/>
            <pc:sldMk cId="1188518609" sldId="354"/>
            <ac:spMk id="2" creationId="{19626759-2DAD-4914-8904-00446436F562}"/>
          </ac:spMkLst>
        </pc:spChg>
        <pc:spChg chg="mod">
          <ac:chgData name="Carr, Amy" userId="669604db-7d2e-4137-a9e1-f1f7e19bf597" providerId="ADAL" clId="{B4249138-4D8D-4262-9700-A365042DF721}" dt="2022-03-29T23:25:47.609" v="4493" actId="113"/>
          <ac:spMkLst>
            <pc:docMk/>
            <pc:sldMk cId="1188518609" sldId="354"/>
            <ac:spMk id="6" creationId="{4CBB35FE-8DD5-42E9-A086-00A9ABA75FB6}"/>
          </ac:spMkLst>
        </pc:spChg>
      </pc:sldChg>
      <pc:sldChg chg="modSp mod ord">
        <pc:chgData name="Carr, Amy" userId="669604db-7d2e-4137-a9e1-f1f7e19bf597" providerId="ADAL" clId="{B4249138-4D8D-4262-9700-A365042DF721}" dt="2022-03-30T15:29:54.258" v="5479"/>
        <pc:sldMkLst>
          <pc:docMk/>
          <pc:sldMk cId="642100006" sldId="355"/>
        </pc:sldMkLst>
        <pc:spChg chg="mod">
          <ac:chgData name="Carr, Amy" userId="669604db-7d2e-4137-a9e1-f1f7e19bf597" providerId="ADAL" clId="{B4249138-4D8D-4262-9700-A365042DF721}" dt="2022-03-29T23:26:26.052" v="4543" actId="20577"/>
          <ac:spMkLst>
            <pc:docMk/>
            <pc:sldMk cId="642100006" sldId="355"/>
            <ac:spMk id="2" creationId="{815C0859-816F-42FF-99C7-579DB05978D1}"/>
          </ac:spMkLst>
        </pc:spChg>
        <pc:spChg chg="mod">
          <ac:chgData name="Carr, Amy" userId="669604db-7d2e-4137-a9e1-f1f7e19bf597" providerId="ADAL" clId="{B4249138-4D8D-4262-9700-A365042DF721}" dt="2022-03-29T23:26:50.066" v="4566" actId="404"/>
          <ac:spMkLst>
            <pc:docMk/>
            <pc:sldMk cId="642100006" sldId="355"/>
            <ac:spMk id="5" creationId="{2D9A2CA9-460F-4773-B6D5-65F238CB9437}"/>
          </ac:spMkLst>
        </pc:spChg>
      </pc:sldChg>
      <pc:sldChg chg="del mod ord modShow">
        <pc:chgData name="Carr, Amy" userId="669604db-7d2e-4137-a9e1-f1f7e19bf597" providerId="ADAL" clId="{B4249138-4D8D-4262-9700-A365042DF721}" dt="2022-03-30T16:46:14.942" v="5776" actId="2696"/>
        <pc:sldMkLst>
          <pc:docMk/>
          <pc:sldMk cId="1047621178" sldId="357"/>
        </pc:sldMkLst>
      </pc:sldChg>
      <pc:sldChg chg="modSp mod ord addCm delCm modCm">
        <pc:chgData name="Carr, Amy" userId="669604db-7d2e-4137-a9e1-f1f7e19bf597" providerId="ADAL" clId="{B4249138-4D8D-4262-9700-A365042DF721}" dt="2022-03-30T15:29:43.613" v="5477"/>
        <pc:sldMkLst>
          <pc:docMk/>
          <pc:sldMk cId="357480925" sldId="358"/>
        </pc:sldMkLst>
        <pc:spChg chg="mod">
          <ac:chgData name="Carr, Amy" userId="669604db-7d2e-4137-a9e1-f1f7e19bf597" providerId="ADAL" clId="{B4249138-4D8D-4262-9700-A365042DF721}" dt="2022-03-29T23:27:28.785" v="4575" actId="13926"/>
          <ac:spMkLst>
            <pc:docMk/>
            <pc:sldMk cId="357480925" sldId="358"/>
            <ac:spMk id="5" creationId="{3F32DDCD-ABEA-4F0C-A7AD-65287054A1ED}"/>
          </ac:spMkLst>
        </pc:spChg>
      </pc:sldChg>
      <pc:sldChg chg="ord">
        <pc:chgData name="Carr, Amy" userId="669604db-7d2e-4137-a9e1-f1f7e19bf597" providerId="ADAL" clId="{B4249138-4D8D-4262-9700-A365042DF721}" dt="2022-03-30T15:29:43.613" v="5477"/>
        <pc:sldMkLst>
          <pc:docMk/>
          <pc:sldMk cId="1948834646" sldId="359"/>
        </pc:sldMkLst>
      </pc:sldChg>
      <pc:sldChg chg="ord">
        <pc:chgData name="Carr, Amy" userId="669604db-7d2e-4137-a9e1-f1f7e19bf597" providerId="ADAL" clId="{B4249138-4D8D-4262-9700-A365042DF721}" dt="2022-03-30T15:27:49.442" v="5411"/>
        <pc:sldMkLst>
          <pc:docMk/>
          <pc:sldMk cId="1314379" sldId="360"/>
        </pc:sldMkLst>
      </pc:sldChg>
      <pc:sldChg chg="addSp delSp modSp mod ord modClrScheme addCm delCm modCm chgLayout">
        <pc:chgData name="Carr, Amy" userId="669604db-7d2e-4137-a9e1-f1f7e19bf597" providerId="ADAL" clId="{B4249138-4D8D-4262-9700-A365042DF721}" dt="2022-03-30T16:52:31.639" v="5839" actId="20577"/>
        <pc:sldMkLst>
          <pc:docMk/>
          <pc:sldMk cId="1731059746" sldId="363"/>
        </pc:sldMkLst>
        <pc:spChg chg="del mod ord">
          <ac:chgData name="Carr, Amy" userId="669604db-7d2e-4137-a9e1-f1f7e19bf597" providerId="ADAL" clId="{B4249138-4D8D-4262-9700-A365042DF721}" dt="2022-03-30T16:22:05.118" v="5531" actId="478"/>
          <ac:spMkLst>
            <pc:docMk/>
            <pc:sldMk cId="1731059746" sldId="363"/>
            <ac:spMk id="3" creationId="{87C84547-265A-49A9-908C-F0D82EB8EC56}"/>
          </ac:spMkLst>
        </pc:spChg>
        <pc:spChg chg="mod ord">
          <ac:chgData name="Carr, Amy" userId="669604db-7d2e-4137-a9e1-f1f7e19bf597" providerId="ADAL" clId="{B4249138-4D8D-4262-9700-A365042DF721}" dt="2022-03-30T16:20:02.304" v="5524" actId="700"/>
          <ac:spMkLst>
            <pc:docMk/>
            <pc:sldMk cId="1731059746" sldId="363"/>
            <ac:spMk id="4" creationId="{5727C332-3552-4BA5-907D-1011EEB701E9}"/>
          </ac:spMkLst>
        </pc:spChg>
        <pc:spChg chg="mod ord">
          <ac:chgData name="Carr, Amy" userId="669604db-7d2e-4137-a9e1-f1f7e19bf597" providerId="ADAL" clId="{B4249138-4D8D-4262-9700-A365042DF721}" dt="2022-03-30T16:20:02.304" v="5524" actId="700"/>
          <ac:spMkLst>
            <pc:docMk/>
            <pc:sldMk cId="1731059746" sldId="363"/>
            <ac:spMk id="5" creationId="{37B5411E-AA45-42E0-9AE3-18B520BA9EBE}"/>
          </ac:spMkLst>
        </pc:spChg>
        <pc:spChg chg="mod ord">
          <ac:chgData name="Carr, Amy" userId="669604db-7d2e-4137-a9e1-f1f7e19bf597" providerId="ADAL" clId="{B4249138-4D8D-4262-9700-A365042DF721}" dt="2022-03-30T16:22:48.838" v="5535" actId="1076"/>
          <ac:spMkLst>
            <pc:docMk/>
            <pc:sldMk cId="1731059746" sldId="363"/>
            <ac:spMk id="6" creationId="{7FBCD9B9-9034-4BF3-84C2-4B09A75CBC3F}"/>
          </ac:spMkLst>
        </pc:spChg>
        <pc:spChg chg="del mod ord">
          <ac:chgData name="Carr, Amy" userId="669604db-7d2e-4137-a9e1-f1f7e19bf597" providerId="ADAL" clId="{B4249138-4D8D-4262-9700-A365042DF721}" dt="2022-03-30T16:19:58.321" v="5523" actId="700"/>
          <ac:spMkLst>
            <pc:docMk/>
            <pc:sldMk cId="1731059746" sldId="363"/>
            <ac:spMk id="7" creationId="{027E083C-5728-43EB-8FBA-FAE33ACC0AD0}"/>
          </ac:spMkLst>
        </pc:spChg>
        <pc:spChg chg="add del mod ord">
          <ac:chgData name="Carr, Amy" userId="669604db-7d2e-4137-a9e1-f1f7e19bf597" providerId="ADAL" clId="{B4249138-4D8D-4262-9700-A365042DF721}" dt="2022-03-30T16:20:02.304" v="5524" actId="700"/>
          <ac:spMkLst>
            <pc:docMk/>
            <pc:sldMk cId="1731059746" sldId="363"/>
            <ac:spMk id="8" creationId="{45122C05-582C-48F0-A1DB-18B807D86210}"/>
          </ac:spMkLst>
        </pc:spChg>
        <pc:spChg chg="del">
          <ac:chgData name="Carr, Amy" userId="669604db-7d2e-4137-a9e1-f1f7e19bf597" providerId="ADAL" clId="{B4249138-4D8D-4262-9700-A365042DF721}" dt="2022-03-30T16:20:13.996" v="5527" actId="478"/>
          <ac:spMkLst>
            <pc:docMk/>
            <pc:sldMk cId="1731059746" sldId="363"/>
            <ac:spMk id="10" creationId="{C50F3E2C-2EC0-4041-958E-9C789DCB67C7}"/>
          </ac:spMkLst>
        </pc:spChg>
        <pc:spChg chg="del">
          <ac:chgData name="Carr, Amy" userId="669604db-7d2e-4137-a9e1-f1f7e19bf597" providerId="ADAL" clId="{B4249138-4D8D-4262-9700-A365042DF721}" dt="2022-03-30T16:20:11.654" v="5526" actId="478"/>
          <ac:spMkLst>
            <pc:docMk/>
            <pc:sldMk cId="1731059746" sldId="363"/>
            <ac:spMk id="11" creationId="{AA7601D9-6BFA-41CB-8CC8-D2378A53AF24}"/>
          </ac:spMkLst>
        </pc:spChg>
        <pc:graphicFrameChg chg="del">
          <ac:chgData name="Carr, Amy" userId="669604db-7d2e-4137-a9e1-f1f7e19bf597" providerId="ADAL" clId="{B4249138-4D8D-4262-9700-A365042DF721}" dt="2022-03-30T16:20:05.077" v="5525" actId="478"/>
          <ac:graphicFrameMkLst>
            <pc:docMk/>
            <pc:sldMk cId="1731059746" sldId="363"/>
            <ac:graphicFrameMk id="2" creationId="{4D0CD90D-F6D1-4AF2-B377-110ABE8A8281}"/>
          </ac:graphicFrameMkLst>
        </pc:graphicFrameChg>
        <pc:graphicFrameChg chg="add mod modGraphic">
          <ac:chgData name="Carr, Amy" userId="669604db-7d2e-4137-a9e1-f1f7e19bf597" providerId="ADAL" clId="{B4249138-4D8D-4262-9700-A365042DF721}" dt="2022-03-30T16:52:31.639" v="5839" actId="20577"/>
          <ac:graphicFrameMkLst>
            <pc:docMk/>
            <pc:sldMk cId="1731059746" sldId="363"/>
            <ac:graphicFrameMk id="9" creationId="{278D696F-231F-46A3-9ACC-8E0A33E6F9D7}"/>
          </ac:graphicFrameMkLst>
        </pc:graphicFrameChg>
      </pc:sldChg>
      <pc:sldChg chg="modSp mod addCm modCm">
        <pc:chgData name="Carr, Amy" userId="669604db-7d2e-4137-a9e1-f1f7e19bf597" providerId="ADAL" clId="{B4249138-4D8D-4262-9700-A365042DF721}" dt="2022-03-29T23:40:05.109" v="4831" actId="5900"/>
        <pc:sldMkLst>
          <pc:docMk/>
          <pc:sldMk cId="1415920446" sldId="364"/>
        </pc:sldMkLst>
        <pc:spChg chg="mod">
          <ac:chgData name="Carr, Amy" userId="669604db-7d2e-4137-a9e1-f1f7e19bf597" providerId="ADAL" clId="{B4249138-4D8D-4262-9700-A365042DF721}" dt="2022-03-29T23:39:51.481" v="4827" actId="1076"/>
          <ac:spMkLst>
            <pc:docMk/>
            <pc:sldMk cId="1415920446" sldId="364"/>
            <ac:spMk id="2" creationId="{77524380-E63C-4D47-AED9-E0A5E3E78674}"/>
          </ac:spMkLst>
        </pc:spChg>
        <pc:spChg chg="mod">
          <ac:chgData name="Carr, Amy" userId="669604db-7d2e-4137-a9e1-f1f7e19bf597" providerId="ADAL" clId="{B4249138-4D8D-4262-9700-A365042DF721}" dt="2022-03-29T23:40:02.697" v="4830" actId="1076"/>
          <ac:spMkLst>
            <pc:docMk/>
            <pc:sldMk cId="1415920446" sldId="364"/>
            <ac:spMk id="5" creationId="{7B6D5502-62BF-4FC9-B37A-E862A016EBB5}"/>
          </ac:spMkLst>
        </pc:spChg>
      </pc:sldChg>
      <pc:sldChg chg="modSp mod addCm modCm">
        <pc:chgData name="Carr, Amy" userId="669604db-7d2e-4137-a9e1-f1f7e19bf597" providerId="ADAL" clId="{B4249138-4D8D-4262-9700-A365042DF721}" dt="2022-03-29T23:41:24.074" v="4862"/>
        <pc:sldMkLst>
          <pc:docMk/>
          <pc:sldMk cId="1150419546" sldId="365"/>
        </pc:sldMkLst>
        <pc:spChg chg="mod">
          <ac:chgData name="Carr, Amy" userId="669604db-7d2e-4137-a9e1-f1f7e19bf597" providerId="ADAL" clId="{B4249138-4D8D-4262-9700-A365042DF721}" dt="2022-03-29T23:41:03.038" v="4859" actId="20577"/>
          <ac:spMkLst>
            <pc:docMk/>
            <pc:sldMk cId="1150419546" sldId="365"/>
            <ac:spMk id="5" creationId="{F963B59D-49BE-413F-9C74-6698466D4FD0}"/>
          </ac:spMkLst>
        </pc:spChg>
      </pc:sldChg>
      <pc:sldChg chg="modSp mod addCm modCm">
        <pc:chgData name="Carr, Amy" userId="669604db-7d2e-4137-a9e1-f1f7e19bf597" providerId="ADAL" clId="{B4249138-4D8D-4262-9700-A365042DF721}" dt="2022-03-29T23:41:58.196" v="4869"/>
        <pc:sldMkLst>
          <pc:docMk/>
          <pc:sldMk cId="1189803608" sldId="366"/>
        </pc:sldMkLst>
        <pc:spChg chg="mod">
          <ac:chgData name="Carr, Amy" userId="669604db-7d2e-4137-a9e1-f1f7e19bf597" providerId="ADAL" clId="{B4249138-4D8D-4262-9700-A365042DF721}" dt="2022-03-29T23:41:48.679" v="4866" actId="20577"/>
          <ac:spMkLst>
            <pc:docMk/>
            <pc:sldMk cId="1189803608" sldId="366"/>
            <ac:spMk id="5" creationId="{6A3162AA-A154-45CB-A97F-D9B45E33E7ED}"/>
          </ac:spMkLst>
        </pc:spChg>
      </pc:sldChg>
      <pc:sldChg chg="modSp mod addCm modCm">
        <pc:chgData name="Carr, Amy" userId="669604db-7d2e-4137-a9e1-f1f7e19bf597" providerId="ADAL" clId="{B4249138-4D8D-4262-9700-A365042DF721}" dt="2022-03-29T16:25:23.208" v="113" actId="20577"/>
        <pc:sldMkLst>
          <pc:docMk/>
          <pc:sldMk cId="3284855362" sldId="367"/>
        </pc:sldMkLst>
        <pc:spChg chg="mod">
          <ac:chgData name="Carr, Amy" userId="669604db-7d2e-4137-a9e1-f1f7e19bf597" providerId="ADAL" clId="{B4249138-4D8D-4262-9700-A365042DF721}" dt="2022-03-29T16:25:23.208" v="113" actId="20577"/>
          <ac:spMkLst>
            <pc:docMk/>
            <pc:sldMk cId="3284855362" sldId="367"/>
            <ac:spMk id="5" creationId="{C8FFC8D4-4027-4EBA-A227-7586D7731A73}"/>
          </ac:spMkLst>
        </pc:spChg>
      </pc:sldChg>
      <pc:sldChg chg="addSp delSp modSp mod modClrScheme addCm delCm modCm chgLayout">
        <pc:chgData name="Carr, Amy" userId="669604db-7d2e-4137-a9e1-f1f7e19bf597" providerId="ADAL" clId="{B4249138-4D8D-4262-9700-A365042DF721}" dt="2022-03-29T21:54:21.984" v="1211"/>
        <pc:sldMkLst>
          <pc:docMk/>
          <pc:sldMk cId="1024485534" sldId="370"/>
        </pc:sldMkLst>
        <pc:spChg chg="mod">
          <ac:chgData name="Carr, Amy" userId="669604db-7d2e-4137-a9e1-f1f7e19bf597" providerId="ADAL" clId="{B4249138-4D8D-4262-9700-A365042DF721}" dt="2022-03-29T21:19:09.077" v="323" actId="26606"/>
          <ac:spMkLst>
            <pc:docMk/>
            <pc:sldMk cId="1024485534" sldId="370"/>
            <ac:spMk id="2" creationId="{63008BE9-7A65-470A-9C18-6BBABC7656DD}"/>
          </ac:spMkLst>
        </pc:spChg>
        <pc:spChg chg="mod">
          <ac:chgData name="Carr, Amy" userId="669604db-7d2e-4137-a9e1-f1f7e19bf597" providerId="ADAL" clId="{B4249138-4D8D-4262-9700-A365042DF721}" dt="2022-03-29T21:19:09.077" v="323" actId="26606"/>
          <ac:spMkLst>
            <pc:docMk/>
            <pc:sldMk cId="1024485534" sldId="370"/>
            <ac:spMk id="4" creationId="{8134047B-39D8-454A-968E-C134E0AB0839}"/>
          </ac:spMkLst>
        </pc:spChg>
        <pc:spChg chg="mod">
          <ac:chgData name="Carr, Amy" userId="669604db-7d2e-4137-a9e1-f1f7e19bf597" providerId="ADAL" clId="{B4249138-4D8D-4262-9700-A365042DF721}" dt="2022-03-29T21:53:52.387" v="1208" actId="27636"/>
          <ac:spMkLst>
            <pc:docMk/>
            <pc:sldMk cId="1024485534" sldId="370"/>
            <ac:spMk id="5" creationId="{DDA3ECCA-3D20-44EA-BC02-3B1F8D7BE531}"/>
          </ac:spMkLst>
        </pc:spChg>
        <pc:spChg chg="mod ord">
          <ac:chgData name="Carr, Amy" userId="669604db-7d2e-4137-a9e1-f1f7e19bf597" providerId="ADAL" clId="{B4249138-4D8D-4262-9700-A365042DF721}" dt="2022-03-29T21:19:09.077" v="323" actId="26606"/>
          <ac:spMkLst>
            <pc:docMk/>
            <pc:sldMk cId="1024485534" sldId="370"/>
            <ac:spMk id="7" creationId="{3FCE4F8C-5236-457B-8D67-9D80316D8B31}"/>
          </ac:spMkLst>
        </pc:spChg>
        <pc:picChg chg="add mod">
          <ac:chgData name="Carr, Amy" userId="669604db-7d2e-4137-a9e1-f1f7e19bf597" providerId="ADAL" clId="{B4249138-4D8D-4262-9700-A365042DF721}" dt="2022-03-29T21:30:25.870" v="334" actId="1076"/>
          <ac:picMkLst>
            <pc:docMk/>
            <pc:sldMk cId="1024485534" sldId="370"/>
            <ac:picMk id="3" creationId="{A6CB2539-7551-4591-84CB-C2F9EDFDBBE6}"/>
          </ac:picMkLst>
        </pc:picChg>
        <pc:picChg chg="del mod">
          <ac:chgData name="Carr, Amy" userId="669604db-7d2e-4137-a9e1-f1f7e19bf597" providerId="ADAL" clId="{B4249138-4D8D-4262-9700-A365042DF721}" dt="2022-03-29T21:30:09.589" v="328" actId="478"/>
          <ac:picMkLst>
            <pc:docMk/>
            <pc:sldMk cId="1024485534" sldId="370"/>
            <ac:picMk id="10" creationId="{36352849-A768-4101-B714-2781DFCE138B}"/>
          </ac:picMkLst>
        </pc:picChg>
      </pc:sldChg>
      <pc:sldChg chg="modSp mod">
        <pc:chgData name="Carr, Amy" userId="669604db-7d2e-4137-a9e1-f1f7e19bf597" providerId="ADAL" clId="{B4249138-4D8D-4262-9700-A365042DF721}" dt="2022-03-29T22:20:20.458" v="2627" actId="13926"/>
        <pc:sldMkLst>
          <pc:docMk/>
          <pc:sldMk cId="596847129" sldId="567"/>
        </pc:sldMkLst>
        <pc:spChg chg="mod">
          <ac:chgData name="Carr, Amy" userId="669604db-7d2e-4137-a9e1-f1f7e19bf597" providerId="ADAL" clId="{B4249138-4D8D-4262-9700-A365042DF721}" dt="2022-03-29T22:20:20.458" v="2627" actId="13926"/>
          <ac:spMkLst>
            <pc:docMk/>
            <pc:sldMk cId="596847129" sldId="567"/>
            <ac:spMk id="8" creationId="{4C79734C-1E7D-4396-A0C3-D1549E0259BF}"/>
          </ac:spMkLst>
        </pc:spChg>
      </pc:sldChg>
      <pc:sldChg chg="ord">
        <pc:chgData name="Carr, Amy" userId="669604db-7d2e-4137-a9e1-f1f7e19bf597" providerId="ADAL" clId="{B4249138-4D8D-4262-9700-A365042DF721}" dt="2022-03-30T15:27:49.442" v="5411"/>
        <pc:sldMkLst>
          <pc:docMk/>
          <pc:sldMk cId="2632731368" sldId="569"/>
        </pc:sldMkLst>
      </pc:sldChg>
      <pc:sldChg chg="ord">
        <pc:chgData name="Carr, Amy" userId="669604db-7d2e-4137-a9e1-f1f7e19bf597" providerId="ADAL" clId="{B4249138-4D8D-4262-9700-A365042DF721}" dt="2022-03-30T15:29:43.613" v="5477"/>
        <pc:sldMkLst>
          <pc:docMk/>
          <pc:sldMk cId="1185895980" sldId="570"/>
        </pc:sldMkLst>
      </pc:sldChg>
      <pc:sldChg chg="mod ord modShow">
        <pc:chgData name="Carr, Amy" userId="669604db-7d2e-4137-a9e1-f1f7e19bf597" providerId="ADAL" clId="{B4249138-4D8D-4262-9700-A365042DF721}" dt="2022-03-30T15:29:54.258" v="5479"/>
        <pc:sldMkLst>
          <pc:docMk/>
          <pc:sldMk cId="2174515230" sldId="574"/>
        </pc:sldMkLst>
      </pc:sldChg>
      <pc:sldChg chg="addSp delSp modSp mod ord modClrScheme addCm delCm modCm chgLayout">
        <pc:chgData name="Carr, Amy" userId="669604db-7d2e-4137-a9e1-f1f7e19bf597" providerId="ADAL" clId="{B4249138-4D8D-4262-9700-A365042DF721}" dt="2022-03-30T16:46:00.899" v="5775" actId="5900"/>
        <pc:sldMkLst>
          <pc:docMk/>
          <pc:sldMk cId="556182564" sldId="575"/>
        </pc:sldMkLst>
        <pc:spChg chg="del mod">
          <ac:chgData name="Carr, Amy" userId="669604db-7d2e-4137-a9e1-f1f7e19bf597" providerId="ADAL" clId="{B4249138-4D8D-4262-9700-A365042DF721}" dt="2022-03-29T23:47:50.009" v="4964" actId="478"/>
          <ac:spMkLst>
            <pc:docMk/>
            <pc:sldMk cId="556182564" sldId="575"/>
            <ac:spMk id="3" creationId="{A9B0A5FD-4C96-4758-8703-883C12A369B4}"/>
          </ac:spMkLst>
        </pc:spChg>
        <pc:spChg chg="mod ord">
          <ac:chgData name="Carr, Amy" userId="669604db-7d2e-4137-a9e1-f1f7e19bf597" providerId="ADAL" clId="{B4249138-4D8D-4262-9700-A365042DF721}" dt="2022-03-29T23:48:45.496" v="5001" actId="700"/>
          <ac:spMkLst>
            <pc:docMk/>
            <pc:sldMk cId="556182564" sldId="575"/>
            <ac:spMk id="4" creationId="{B7EAC20D-F3C5-437A-89B3-4750E470A06E}"/>
          </ac:spMkLst>
        </pc:spChg>
        <pc:spChg chg="mod ord">
          <ac:chgData name="Carr, Amy" userId="669604db-7d2e-4137-a9e1-f1f7e19bf597" providerId="ADAL" clId="{B4249138-4D8D-4262-9700-A365042DF721}" dt="2022-03-29T23:48:45.496" v="5001" actId="700"/>
          <ac:spMkLst>
            <pc:docMk/>
            <pc:sldMk cId="556182564" sldId="575"/>
            <ac:spMk id="5" creationId="{7D41B2EE-A0F2-4DB8-8783-69ADE0B8DDDC}"/>
          </ac:spMkLst>
        </pc:spChg>
        <pc:spChg chg="mod ord">
          <ac:chgData name="Carr, Amy" userId="669604db-7d2e-4137-a9e1-f1f7e19bf597" providerId="ADAL" clId="{B4249138-4D8D-4262-9700-A365042DF721}" dt="2022-03-29T23:49:04.156" v="5048" actId="1076"/>
          <ac:spMkLst>
            <pc:docMk/>
            <pc:sldMk cId="556182564" sldId="575"/>
            <ac:spMk id="6" creationId="{5629EBCA-4FAB-4648-9310-62BA5573432B}"/>
          </ac:spMkLst>
        </pc:spChg>
        <pc:spChg chg="add del mod ord">
          <ac:chgData name="Carr, Amy" userId="669604db-7d2e-4137-a9e1-f1f7e19bf597" providerId="ADAL" clId="{B4249138-4D8D-4262-9700-A365042DF721}" dt="2022-03-29T23:48:45.496" v="5001" actId="700"/>
          <ac:spMkLst>
            <pc:docMk/>
            <pc:sldMk cId="556182564" sldId="575"/>
            <ac:spMk id="7" creationId="{03673C9A-D5C0-48F3-BA33-775AE2A4788A}"/>
          </ac:spMkLst>
        </pc:spChg>
        <pc:spChg chg="add del mod ord">
          <ac:chgData name="Carr, Amy" userId="669604db-7d2e-4137-a9e1-f1f7e19bf597" providerId="ADAL" clId="{B4249138-4D8D-4262-9700-A365042DF721}" dt="2022-03-29T23:48:13.675" v="4969" actId="478"/>
          <ac:spMkLst>
            <pc:docMk/>
            <pc:sldMk cId="556182564" sldId="575"/>
            <ac:spMk id="12" creationId="{8D611AF7-EE83-490E-9CD8-27EA4AB08B33}"/>
          </ac:spMkLst>
        </pc:spChg>
        <pc:spChg chg="add del mod ord">
          <ac:chgData name="Carr, Amy" userId="669604db-7d2e-4137-a9e1-f1f7e19bf597" providerId="ADAL" clId="{B4249138-4D8D-4262-9700-A365042DF721}" dt="2022-03-29T23:48:09.726" v="4968" actId="700"/>
          <ac:spMkLst>
            <pc:docMk/>
            <pc:sldMk cId="556182564" sldId="575"/>
            <ac:spMk id="14" creationId="{91792B06-E2B7-48A7-91FA-D45DE4620BA2}"/>
          </ac:spMkLst>
        </pc:spChg>
        <pc:spChg chg="add del mod ord">
          <ac:chgData name="Carr, Amy" userId="669604db-7d2e-4137-a9e1-f1f7e19bf597" providerId="ADAL" clId="{B4249138-4D8D-4262-9700-A365042DF721}" dt="2022-03-29T23:48:09.726" v="4968" actId="700"/>
          <ac:spMkLst>
            <pc:docMk/>
            <pc:sldMk cId="556182564" sldId="575"/>
            <ac:spMk id="15" creationId="{C2B95B0E-A5C8-4149-A5C3-FD2C2FD549C0}"/>
          </ac:spMkLst>
        </pc:spChg>
        <pc:spChg chg="add mod ord">
          <ac:chgData name="Carr, Amy" userId="669604db-7d2e-4137-a9e1-f1f7e19bf597" providerId="ADAL" clId="{B4249138-4D8D-4262-9700-A365042DF721}" dt="2022-03-29T23:48:45.496" v="5001" actId="700"/>
          <ac:spMkLst>
            <pc:docMk/>
            <pc:sldMk cId="556182564" sldId="575"/>
            <ac:spMk id="16" creationId="{4F79A3E8-017B-4E96-B6C4-2E4B98C0CD8D}"/>
          </ac:spMkLst>
        </pc:spChg>
        <pc:spChg chg="add mod ord">
          <ac:chgData name="Carr, Amy" userId="669604db-7d2e-4137-a9e1-f1f7e19bf597" providerId="ADAL" clId="{B4249138-4D8D-4262-9700-A365042DF721}" dt="2022-03-29T23:49:05.785" v="5049" actId="1076"/>
          <ac:spMkLst>
            <pc:docMk/>
            <pc:sldMk cId="556182564" sldId="575"/>
            <ac:spMk id="17" creationId="{916D6962-8C49-4023-8B91-69AE0A9AE92B}"/>
          </ac:spMkLst>
        </pc:spChg>
        <pc:picChg chg="add mod">
          <ac:chgData name="Carr, Amy" userId="669604db-7d2e-4137-a9e1-f1f7e19bf597" providerId="ADAL" clId="{B4249138-4D8D-4262-9700-A365042DF721}" dt="2022-03-29T23:49:09.875" v="5051" actId="1076"/>
          <ac:picMkLst>
            <pc:docMk/>
            <pc:sldMk cId="556182564" sldId="575"/>
            <ac:picMk id="8" creationId="{0A3FB1D5-F165-41BA-B1E8-7F4831D31404}"/>
          </ac:picMkLst>
        </pc:picChg>
        <pc:picChg chg="add mod modCrop">
          <ac:chgData name="Carr, Amy" userId="669604db-7d2e-4137-a9e1-f1f7e19bf597" providerId="ADAL" clId="{B4249138-4D8D-4262-9700-A365042DF721}" dt="2022-03-29T23:49:11.826" v="5052" actId="1076"/>
          <ac:picMkLst>
            <pc:docMk/>
            <pc:sldMk cId="556182564" sldId="575"/>
            <ac:picMk id="10" creationId="{16FC1205-BA7B-466D-A85B-81D0242F4005}"/>
          </ac:picMkLst>
        </pc:picChg>
        <pc:picChg chg="del">
          <ac:chgData name="Carr, Amy" userId="669604db-7d2e-4137-a9e1-f1f7e19bf597" providerId="ADAL" clId="{B4249138-4D8D-4262-9700-A365042DF721}" dt="2022-03-29T23:44:40.111" v="4950" actId="478"/>
          <ac:picMkLst>
            <pc:docMk/>
            <pc:sldMk cId="556182564" sldId="575"/>
            <ac:picMk id="13" creationId="{BE3FBDAE-9F7D-4E2E-B9DE-B241E5698FEA}"/>
          </ac:picMkLst>
        </pc:picChg>
      </pc:sldChg>
      <pc:sldChg chg="ord">
        <pc:chgData name="Carr, Amy" userId="669604db-7d2e-4137-a9e1-f1f7e19bf597" providerId="ADAL" clId="{B4249138-4D8D-4262-9700-A365042DF721}" dt="2022-03-30T15:29:43.613" v="5477"/>
        <pc:sldMkLst>
          <pc:docMk/>
          <pc:sldMk cId="5788400" sldId="578"/>
        </pc:sldMkLst>
      </pc:sldChg>
      <pc:sldChg chg="modSp mod ord">
        <pc:chgData name="Carr, Amy" userId="669604db-7d2e-4137-a9e1-f1f7e19bf597" providerId="ADAL" clId="{B4249138-4D8D-4262-9700-A365042DF721}" dt="2022-03-30T15:27:49.442" v="5411"/>
        <pc:sldMkLst>
          <pc:docMk/>
          <pc:sldMk cId="2421745583" sldId="579"/>
        </pc:sldMkLst>
        <pc:spChg chg="mod">
          <ac:chgData name="Carr, Amy" userId="669604db-7d2e-4137-a9e1-f1f7e19bf597" providerId="ADAL" clId="{B4249138-4D8D-4262-9700-A365042DF721}" dt="2022-03-30T00:01:23.237" v="5364" actId="13926"/>
          <ac:spMkLst>
            <pc:docMk/>
            <pc:sldMk cId="2421745583" sldId="579"/>
            <ac:spMk id="5" creationId="{9028E440-E2C0-48A5-84FC-30103550C30F}"/>
          </ac:spMkLst>
        </pc:spChg>
      </pc:sldChg>
      <pc:sldChg chg="modSp mod ord">
        <pc:chgData name="Carr, Amy" userId="669604db-7d2e-4137-a9e1-f1f7e19bf597" providerId="ADAL" clId="{B4249138-4D8D-4262-9700-A365042DF721}" dt="2022-03-30T15:29:54.258" v="5479"/>
        <pc:sldMkLst>
          <pc:docMk/>
          <pc:sldMk cId="2199523976" sldId="580"/>
        </pc:sldMkLst>
        <pc:spChg chg="mod">
          <ac:chgData name="Carr, Amy" userId="669604db-7d2e-4137-a9e1-f1f7e19bf597" providerId="ADAL" clId="{B4249138-4D8D-4262-9700-A365042DF721}" dt="2022-03-29T22:25:02.601" v="2789" actId="14100"/>
          <ac:spMkLst>
            <pc:docMk/>
            <pc:sldMk cId="2199523976" sldId="580"/>
            <ac:spMk id="2" creationId="{19626759-2DAD-4914-8904-00446436F562}"/>
          </ac:spMkLst>
        </pc:spChg>
        <pc:spChg chg="mod">
          <ac:chgData name="Carr, Amy" userId="669604db-7d2e-4137-a9e1-f1f7e19bf597" providerId="ADAL" clId="{B4249138-4D8D-4262-9700-A365042DF721}" dt="2022-03-29T22:25:44.626" v="2834" actId="6549"/>
          <ac:spMkLst>
            <pc:docMk/>
            <pc:sldMk cId="2199523976" sldId="580"/>
            <ac:spMk id="6" creationId="{4CBB35FE-8DD5-42E9-A086-00A9ABA75FB6}"/>
          </ac:spMkLst>
        </pc:spChg>
        <pc:spChg chg="mod">
          <ac:chgData name="Carr, Amy" userId="669604db-7d2e-4137-a9e1-f1f7e19bf597" providerId="ADAL" clId="{B4249138-4D8D-4262-9700-A365042DF721}" dt="2022-03-29T22:26:35.646" v="2835" actId="1076"/>
          <ac:spMkLst>
            <pc:docMk/>
            <pc:sldMk cId="2199523976" sldId="580"/>
            <ac:spMk id="9" creationId="{0F905D2B-7DF5-436E-BB49-6D8D1EDCD6BA}"/>
          </ac:spMkLst>
        </pc:spChg>
      </pc:sldChg>
      <pc:sldChg chg="addSp delSp modSp mod addCm modCm">
        <pc:chgData name="Carr, Amy" userId="669604db-7d2e-4137-a9e1-f1f7e19bf597" providerId="ADAL" clId="{B4249138-4D8D-4262-9700-A365042DF721}" dt="2022-03-29T23:58:36.305" v="5362" actId="1076"/>
        <pc:sldMkLst>
          <pc:docMk/>
          <pc:sldMk cId="469470970" sldId="581"/>
        </pc:sldMkLst>
        <pc:spChg chg="mod">
          <ac:chgData name="Carr, Amy" userId="669604db-7d2e-4137-a9e1-f1f7e19bf597" providerId="ADAL" clId="{B4249138-4D8D-4262-9700-A365042DF721}" dt="2022-03-29T23:58:23.989" v="5358" actId="1076"/>
          <ac:spMkLst>
            <pc:docMk/>
            <pc:sldMk cId="469470970" sldId="581"/>
            <ac:spMk id="5" creationId="{36F4A704-98F4-4FA2-A43D-92C92F1A95FD}"/>
          </ac:spMkLst>
        </pc:spChg>
        <pc:spChg chg="add del">
          <ac:chgData name="Carr, Amy" userId="669604db-7d2e-4137-a9e1-f1f7e19bf597" providerId="ADAL" clId="{B4249138-4D8D-4262-9700-A365042DF721}" dt="2022-03-29T23:54:35.894" v="5066" actId="22"/>
          <ac:spMkLst>
            <pc:docMk/>
            <pc:sldMk cId="469470970" sldId="581"/>
            <ac:spMk id="11" creationId="{5C850EC7-C632-43C7-92D6-AA4CEAF5111D}"/>
          </ac:spMkLst>
        </pc:spChg>
        <pc:spChg chg="add mod">
          <ac:chgData name="Carr, Amy" userId="669604db-7d2e-4137-a9e1-f1f7e19bf597" providerId="ADAL" clId="{B4249138-4D8D-4262-9700-A365042DF721}" dt="2022-03-29T23:58:28.590" v="5359" actId="1076"/>
          <ac:spMkLst>
            <pc:docMk/>
            <pc:sldMk cId="469470970" sldId="581"/>
            <ac:spMk id="13" creationId="{2C661D4A-BAA7-49D6-AA6E-726EA9A9A72C}"/>
          </ac:spMkLst>
        </pc:spChg>
        <pc:spChg chg="add mod">
          <ac:chgData name="Carr, Amy" userId="669604db-7d2e-4137-a9e1-f1f7e19bf597" providerId="ADAL" clId="{B4249138-4D8D-4262-9700-A365042DF721}" dt="2022-03-29T23:58:36.305" v="5362" actId="1076"/>
          <ac:spMkLst>
            <pc:docMk/>
            <pc:sldMk cId="469470970" sldId="581"/>
            <ac:spMk id="14" creationId="{EFCF1FC6-B5EC-4A34-A3C5-F964243B50DD}"/>
          </ac:spMkLst>
        </pc:spChg>
      </pc:sldChg>
      <pc:sldChg chg="addSp modSp mod ord">
        <pc:chgData name="Carr, Amy" userId="669604db-7d2e-4137-a9e1-f1f7e19bf597" providerId="ADAL" clId="{B4249138-4D8D-4262-9700-A365042DF721}" dt="2022-03-30T15:29:54.258" v="5479"/>
        <pc:sldMkLst>
          <pc:docMk/>
          <pc:sldMk cId="2632326738" sldId="582"/>
        </pc:sldMkLst>
        <pc:spChg chg="mod">
          <ac:chgData name="Carr, Amy" userId="669604db-7d2e-4137-a9e1-f1f7e19bf597" providerId="ADAL" clId="{B4249138-4D8D-4262-9700-A365042DF721}" dt="2022-03-29T23:08:51.909" v="3953" actId="20577"/>
          <ac:spMkLst>
            <pc:docMk/>
            <pc:sldMk cId="2632326738" sldId="582"/>
            <ac:spMk id="2" creationId="{19626759-2DAD-4914-8904-00446436F562}"/>
          </ac:spMkLst>
        </pc:spChg>
        <pc:spChg chg="add mod">
          <ac:chgData name="Carr, Amy" userId="669604db-7d2e-4137-a9e1-f1f7e19bf597" providerId="ADAL" clId="{B4249138-4D8D-4262-9700-A365042DF721}" dt="2022-03-29T23:13:09.856" v="4163" actId="1076"/>
          <ac:spMkLst>
            <pc:docMk/>
            <pc:sldMk cId="2632326738" sldId="582"/>
            <ac:spMk id="5" creationId="{4C130DA3-A592-45C4-AC70-C022423E73AB}"/>
          </ac:spMkLst>
        </pc:spChg>
        <pc:spChg chg="mod">
          <ac:chgData name="Carr, Amy" userId="669604db-7d2e-4137-a9e1-f1f7e19bf597" providerId="ADAL" clId="{B4249138-4D8D-4262-9700-A365042DF721}" dt="2022-03-29T23:09:14.795" v="4036" actId="20577"/>
          <ac:spMkLst>
            <pc:docMk/>
            <pc:sldMk cId="2632326738" sldId="582"/>
            <ac:spMk id="6" creationId="{4CBB35FE-8DD5-42E9-A086-00A9ABA75FB6}"/>
          </ac:spMkLst>
        </pc:spChg>
      </pc:sldChg>
      <pc:sldChg chg="modSp mod ord">
        <pc:chgData name="Carr, Amy" userId="669604db-7d2e-4137-a9e1-f1f7e19bf597" providerId="ADAL" clId="{B4249138-4D8D-4262-9700-A365042DF721}" dt="2022-03-30T15:29:54.258" v="5479"/>
        <pc:sldMkLst>
          <pc:docMk/>
          <pc:sldMk cId="773472258" sldId="583"/>
        </pc:sldMkLst>
        <pc:spChg chg="mod">
          <ac:chgData name="Carr, Amy" userId="669604db-7d2e-4137-a9e1-f1f7e19bf597" providerId="ADAL" clId="{B4249138-4D8D-4262-9700-A365042DF721}" dt="2022-03-29T23:22:18.124" v="4357" actId="1076"/>
          <ac:spMkLst>
            <pc:docMk/>
            <pc:sldMk cId="773472258" sldId="583"/>
            <ac:spMk id="2" creationId="{19626759-2DAD-4914-8904-00446436F562}"/>
          </ac:spMkLst>
        </pc:spChg>
        <pc:spChg chg="mod">
          <ac:chgData name="Carr, Amy" userId="669604db-7d2e-4137-a9e1-f1f7e19bf597" providerId="ADAL" clId="{B4249138-4D8D-4262-9700-A365042DF721}" dt="2022-03-29T23:22:24.664" v="4358" actId="14100"/>
          <ac:spMkLst>
            <pc:docMk/>
            <pc:sldMk cId="773472258" sldId="583"/>
            <ac:spMk id="6" creationId="{4CBB35FE-8DD5-42E9-A086-00A9ABA75FB6}"/>
          </ac:spMkLst>
        </pc:spChg>
        <pc:picChg chg="mod">
          <ac:chgData name="Carr, Amy" userId="669604db-7d2e-4137-a9e1-f1f7e19bf597" providerId="ADAL" clId="{B4249138-4D8D-4262-9700-A365042DF721}" dt="2022-03-29T23:22:26.217" v="4359" actId="1076"/>
          <ac:picMkLst>
            <pc:docMk/>
            <pc:sldMk cId="773472258" sldId="583"/>
            <ac:picMk id="8" creationId="{198D8DA7-0EC4-4AF5-972C-EDFA3D2FEC5C}"/>
          </ac:picMkLst>
        </pc:picChg>
      </pc:sldChg>
      <pc:sldChg chg="modSp mod ord">
        <pc:chgData name="Carr, Amy" userId="669604db-7d2e-4137-a9e1-f1f7e19bf597" providerId="ADAL" clId="{B4249138-4D8D-4262-9700-A365042DF721}" dt="2022-03-30T15:29:54.258" v="5479"/>
        <pc:sldMkLst>
          <pc:docMk/>
          <pc:sldMk cId="2765273420" sldId="584"/>
        </pc:sldMkLst>
        <pc:spChg chg="mod">
          <ac:chgData name="Carr, Amy" userId="669604db-7d2e-4137-a9e1-f1f7e19bf597" providerId="ADAL" clId="{B4249138-4D8D-4262-9700-A365042DF721}" dt="2022-03-29T23:23:00.113" v="4428" actId="1076"/>
          <ac:spMkLst>
            <pc:docMk/>
            <pc:sldMk cId="2765273420" sldId="584"/>
            <ac:spMk id="2" creationId="{19626759-2DAD-4914-8904-00446436F562}"/>
          </ac:spMkLst>
        </pc:spChg>
        <pc:spChg chg="mod">
          <ac:chgData name="Carr, Amy" userId="669604db-7d2e-4137-a9e1-f1f7e19bf597" providerId="ADAL" clId="{B4249138-4D8D-4262-9700-A365042DF721}" dt="2022-03-29T23:22:58.359" v="4427" actId="20577"/>
          <ac:spMkLst>
            <pc:docMk/>
            <pc:sldMk cId="2765273420" sldId="584"/>
            <ac:spMk id="6" creationId="{4CBB35FE-8DD5-42E9-A086-00A9ABA75FB6}"/>
          </ac:spMkLst>
        </pc:spChg>
        <pc:picChg chg="mod">
          <ac:chgData name="Carr, Amy" userId="669604db-7d2e-4137-a9e1-f1f7e19bf597" providerId="ADAL" clId="{B4249138-4D8D-4262-9700-A365042DF721}" dt="2022-03-29T23:23:07.201" v="4431" actId="1076"/>
          <ac:picMkLst>
            <pc:docMk/>
            <pc:sldMk cId="2765273420" sldId="584"/>
            <ac:picMk id="7" creationId="{25FE2666-32EE-41EA-A6C2-F44053AD8D47}"/>
          </ac:picMkLst>
        </pc:picChg>
      </pc:sldChg>
      <pc:sldChg chg="modSp mod ord">
        <pc:chgData name="Carr, Amy" userId="669604db-7d2e-4137-a9e1-f1f7e19bf597" providerId="ADAL" clId="{B4249138-4D8D-4262-9700-A365042DF721}" dt="2022-03-30T15:29:54.258" v="5479"/>
        <pc:sldMkLst>
          <pc:docMk/>
          <pc:sldMk cId="2683591794" sldId="585"/>
        </pc:sldMkLst>
        <pc:spChg chg="mod">
          <ac:chgData name="Carr, Amy" userId="669604db-7d2e-4137-a9e1-f1f7e19bf597" providerId="ADAL" clId="{B4249138-4D8D-4262-9700-A365042DF721}" dt="2022-03-29T23:21:48.406" v="4299" actId="1076"/>
          <ac:spMkLst>
            <pc:docMk/>
            <pc:sldMk cId="2683591794" sldId="585"/>
            <ac:spMk id="2" creationId="{19626759-2DAD-4914-8904-00446436F562}"/>
          </ac:spMkLst>
        </pc:spChg>
        <pc:spChg chg="mod">
          <ac:chgData name="Carr, Amy" userId="669604db-7d2e-4137-a9e1-f1f7e19bf597" providerId="ADAL" clId="{B4249138-4D8D-4262-9700-A365042DF721}" dt="2022-03-29T23:18:48.715" v="4296" actId="1076"/>
          <ac:spMkLst>
            <pc:docMk/>
            <pc:sldMk cId="2683591794" sldId="585"/>
            <ac:spMk id="6" creationId="{4CBB35FE-8DD5-42E9-A086-00A9ABA75FB6}"/>
          </ac:spMkLst>
        </pc:spChg>
        <pc:picChg chg="mod">
          <ac:chgData name="Carr, Amy" userId="669604db-7d2e-4137-a9e1-f1f7e19bf597" providerId="ADAL" clId="{B4249138-4D8D-4262-9700-A365042DF721}" dt="2022-03-29T23:18:50.138" v="4297" actId="1076"/>
          <ac:picMkLst>
            <pc:docMk/>
            <pc:sldMk cId="2683591794" sldId="585"/>
            <ac:picMk id="8" creationId="{AC1ECA7C-E47A-43E1-89C3-8037B6A6ADDC}"/>
          </ac:picMkLst>
        </pc:picChg>
      </pc:sldChg>
      <pc:sldChg chg="delSp modSp mod ord">
        <pc:chgData name="Carr, Amy" userId="669604db-7d2e-4137-a9e1-f1f7e19bf597" providerId="ADAL" clId="{B4249138-4D8D-4262-9700-A365042DF721}" dt="2022-03-30T15:29:54.258" v="5479"/>
        <pc:sldMkLst>
          <pc:docMk/>
          <pc:sldMk cId="2587870791" sldId="586"/>
        </pc:sldMkLst>
        <pc:spChg chg="mod">
          <ac:chgData name="Carr, Amy" userId="669604db-7d2e-4137-a9e1-f1f7e19bf597" providerId="ADAL" clId="{B4249138-4D8D-4262-9700-A365042DF721}" dt="2022-03-29T22:35:56.029" v="3049" actId="20577"/>
          <ac:spMkLst>
            <pc:docMk/>
            <pc:sldMk cId="2587870791" sldId="586"/>
            <ac:spMk id="2" creationId="{19626759-2DAD-4914-8904-00446436F562}"/>
          </ac:spMkLst>
        </pc:spChg>
        <pc:spChg chg="del mod">
          <ac:chgData name="Carr, Amy" userId="669604db-7d2e-4137-a9e1-f1f7e19bf597" providerId="ADAL" clId="{B4249138-4D8D-4262-9700-A365042DF721}" dt="2022-03-29T22:36:05.332" v="3051" actId="478"/>
          <ac:spMkLst>
            <pc:docMk/>
            <pc:sldMk cId="2587870791" sldId="586"/>
            <ac:spMk id="6" creationId="{4CBB35FE-8DD5-42E9-A086-00A9ABA75FB6}"/>
          </ac:spMkLst>
        </pc:spChg>
        <pc:graphicFrameChg chg="mod">
          <ac:chgData name="Carr, Amy" userId="669604db-7d2e-4137-a9e1-f1f7e19bf597" providerId="ADAL" clId="{B4249138-4D8D-4262-9700-A365042DF721}" dt="2022-03-29T22:36:10.921" v="3052" actId="1076"/>
          <ac:graphicFrameMkLst>
            <pc:docMk/>
            <pc:sldMk cId="2587870791" sldId="586"/>
            <ac:graphicFrameMk id="8" creationId="{6BB1CAE9-B6B4-4F8E-93DD-701C6D683C04}"/>
          </ac:graphicFrameMkLst>
        </pc:graphicFrameChg>
      </pc:sldChg>
      <pc:sldChg chg="addCm delCm modCm">
        <pc:chgData name="Carr, Amy" userId="669604db-7d2e-4137-a9e1-f1f7e19bf597" providerId="ADAL" clId="{B4249138-4D8D-4262-9700-A365042DF721}" dt="2022-03-29T16:23:25.285" v="24"/>
        <pc:sldMkLst>
          <pc:docMk/>
          <pc:sldMk cId="2819919830" sldId="587"/>
        </pc:sldMkLst>
      </pc:sldChg>
      <pc:sldChg chg="del">
        <pc:chgData name="Carr, Amy" userId="669604db-7d2e-4137-a9e1-f1f7e19bf597" providerId="ADAL" clId="{B4249138-4D8D-4262-9700-A365042DF721}" dt="2022-03-29T21:39:36.045" v="518" actId="2696"/>
        <pc:sldMkLst>
          <pc:docMk/>
          <pc:sldMk cId="1860412593" sldId="590"/>
        </pc:sldMkLst>
      </pc:sldChg>
      <pc:sldChg chg="del">
        <pc:chgData name="Carr, Amy" userId="669604db-7d2e-4137-a9e1-f1f7e19bf597" providerId="ADAL" clId="{B4249138-4D8D-4262-9700-A365042DF721}" dt="2022-03-29T21:39:36.136" v="519" actId="2696"/>
        <pc:sldMkLst>
          <pc:docMk/>
          <pc:sldMk cId="742553367" sldId="591"/>
        </pc:sldMkLst>
      </pc:sldChg>
      <pc:sldChg chg="del">
        <pc:chgData name="Carr, Amy" userId="669604db-7d2e-4137-a9e1-f1f7e19bf597" providerId="ADAL" clId="{B4249138-4D8D-4262-9700-A365042DF721}" dt="2022-03-29T21:39:36.152" v="521" actId="2696"/>
        <pc:sldMkLst>
          <pc:docMk/>
          <pc:sldMk cId="3090729489" sldId="592"/>
        </pc:sldMkLst>
      </pc:sldChg>
      <pc:sldChg chg="del">
        <pc:chgData name="Carr, Amy" userId="669604db-7d2e-4137-a9e1-f1f7e19bf597" providerId="ADAL" clId="{B4249138-4D8D-4262-9700-A365042DF721}" dt="2022-03-29T21:39:36.159" v="522" actId="2696"/>
        <pc:sldMkLst>
          <pc:docMk/>
          <pc:sldMk cId="2689289227" sldId="593"/>
        </pc:sldMkLst>
      </pc:sldChg>
      <pc:sldChg chg="del">
        <pc:chgData name="Carr, Amy" userId="669604db-7d2e-4137-a9e1-f1f7e19bf597" providerId="ADAL" clId="{B4249138-4D8D-4262-9700-A365042DF721}" dt="2022-03-29T21:39:36.175" v="524" actId="2696"/>
        <pc:sldMkLst>
          <pc:docMk/>
          <pc:sldMk cId="2423137763" sldId="594"/>
        </pc:sldMkLst>
      </pc:sldChg>
      <pc:sldChg chg="del">
        <pc:chgData name="Carr, Amy" userId="669604db-7d2e-4137-a9e1-f1f7e19bf597" providerId="ADAL" clId="{B4249138-4D8D-4262-9700-A365042DF721}" dt="2022-03-29T21:39:36.168" v="523" actId="2696"/>
        <pc:sldMkLst>
          <pc:docMk/>
          <pc:sldMk cId="2308139053" sldId="595"/>
        </pc:sldMkLst>
      </pc:sldChg>
      <pc:sldChg chg="del">
        <pc:chgData name="Carr, Amy" userId="669604db-7d2e-4137-a9e1-f1f7e19bf597" providerId="ADAL" clId="{B4249138-4D8D-4262-9700-A365042DF721}" dt="2022-03-29T21:39:36.182" v="525" actId="2696"/>
        <pc:sldMkLst>
          <pc:docMk/>
          <pc:sldMk cId="1940423501" sldId="596"/>
        </pc:sldMkLst>
      </pc:sldChg>
      <pc:sldChg chg="del">
        <pc:chgData name="Carr, Amy" userId="669604db-7d2e-4137-a9e1-f1f7e19bf597" providerId="ADAL" clId="{B4249138-4D8D-4262-9700-A365042DF721}" dt="2022-03-29T21:39:36.189" v="526" actId="2696"/>
        <pc:sldMkLst>
          <pc:docMk/>
          <pc:sldMk cId="1928362556" sldId="597"/>
        </pc:sldMkLst>
      </pc:sldChg>
      <pc:sldChg chg="del">
        <pc:chgData name="Carr, Amy" userId="669604db-7d2e-4137-a9e1-f1f7e19bf597" providerId="ADAL" clId="{B4249138-4D8D-4262-9700-A365042DF721}" dt="2022-03-29T21:39:36.194" v="527" actId="2696"/>
        <pc:sldMkLst>
          <pc:docMk/>
          <pc:sldMk cId="3761836501" sldId="598"/>
        </pc:sldMkLst>
      </pc:sldChg>
      <pc:sldChg chg="del">
        <pc:chgData name="Carr, Amy" userId="669604db-7d2e-4137-a9e1-f1f7e19bf597" providerId="ADAL" clId="{B4249138-4D8D-4262-9700-A365042DF721}" dt="2022-03-29T21:39:36.144" v="520" actId="2696"/>
        <pc:sldMkLst>
          <pc:docMk/>
          <pc:sldMk cId="191622353" sldId="599"/>
        </pc:sldMkLst>
      </pc:sldChg>
      <pc:sldChg chg="del">
        <pc:chgData name="Carr, Amy" userId="669604db-7d2e-4137-a9e1-f1f7e19bf597" providerId="ADAL" clId="{B4249138-4D8D-4262-9700-A365042DF721}" dt="2022-03-29T21:39:36.201" v="528" actId="2696"/>
        <pc:sldMkLst>
          <pc:docMk/>
          <pc:sldMk cId="1716262642" sldId="600"/>
        </pc:sldMkLst>
      </pc:sldChg>
      <pc:sldChg chg="modSp del">
        <pc:chgData name="Carr, Amy" userId="669604db-7d2e-4137-a9e1-f1f7e19bf597" providerId="ADAL" clId="{B4249138-4D8D-4262-9700-A365042DF721}" dt="2022-03-29T21:40:11.743" v="566" actId="2696"/>
        <pc:sldMkLst>
          <pc:docMk/>
          <pc:sldMk cId="3668119396" sldId="601"/>
        </pc:sldMkLst>
        <pc:spChg chg="mod">
          <ac:chgData name="Carr, Amy" userId="669604db-7d2e-4137-a9e1-f1f7e19bf597" providerId="ADAL" clId="{B4249138-4D8D-4262-9700-A365042DF721}" dt="2022-03-29T21:39:36.535" v="531"/>
          <ac:spMkLst>
            <pc:docMk/>
            <pc:sldMk cId="3668119396" sldId="601"/>
            <ac:spMk id="8" creationId="{496A7701-B125-4BDC-A8B1-C6F419B61674}"/>
          </ac:spMkLst>
        </pc:spChg>
      </pc:sldChg>
      <pc:sldChg chg="addSp modSp add mod setBg replTag">
        <pc:chgData name="Carr, Amy" userId="669604db-7d2e-4137-a9e1-f1f7e19bf597" providerId="ADAL" clId="{B4249138-4D8D-4262-9700-A365042DF721}" dt="2022-03-29T21:40:05.661" v="565"/>
        <pc:sldMkLst>
          <pc:docMk/>
          <pc:sldMk cId="2115525429" sldId="602"/>
        </pc:sldMkLst>
        <pc:spChg chg="add mod replST">
          <ac:chgData name="Carr, Amy" userId="669604db-7d2e-4137-a9e1-f1f7e19bf597" providerId="ADAL" clId="{B4249138-4D8D-4262-9700-A365042DF721}" dt="2022-03-29T21:40:05.591" v="552"/>
          <ac:spMkLst>
            <pc:docMk/>
            <pc:sldMk cId="2115525429" sldId="602"/>
            <ac:spMk id="8" creationId="{07A3C55B-43A1-4DFB-97AD-351FEF10C531}"/>
          </ac:spMkLst>
        </pc:spChg>
        <pc:spChg chg="add mod replST">
          <ac:chgData name="Carr, Amy" userId="669604db-7d2e-4137-a9e1-f1f7e19bf597" providerId="ADAL" clId="{B4249138-4D8D-4262-9700-A365042DF721}" dt="2022-03-29T21:40:05.630" v="561"/>
          <ac:spMkLst>
            <pc:docMk/>
            <pc:sldMk cId="2115525429" sldId="602"/>
            <ac:spMk id="9" creationId="{D75E268C-55A0-422C-9164-B72EB7DBBB2C}"/>
          </ac:spMkLst>
        </pc:spChg>
        <pc:picChg chg="add mod replST">
          <ac:chgData name="Carr, Amy" userId="669604db-7d2e-4137-a9e1-f1f7e19bf597" providerId="ADAL" clId="{B4249138-4D8D-4262-9700-A365042DF721}" dt="2022-03-29T21:40:05.126" v="539"/>
          <ac:picMkLst>
            <pc:docMk/>
            <pc:sldMk cId="2115525429" sldId="602"/>
            <ac:picMk id="5" creationId="{66D0EDE2-2D51-492D-A2D2-73F9F91B88A5}"/>
          </ac:picMkLst>
        </pc:picChg>
        <pc:picChg chg="add mod replST">
          <ac:chgData name="Carr, Amy" userId="669604db-7d2e-4137-a9e1-f1f7e19bf597" providerId="ADAL" clId="{B4249138-4D8D-4262-9700-A365042DF721}" dt="2022-03-29T21:40:05.548" v="543"/>
          <ac:picMkLst>
            <pc:docMk/>
            <pc:sldMk cId="2115525429" sldId="602"/>
            <ac:picMk id="7" creationId="{2B7CE4DA-CFBA-4C09-A875-1CECD0593057}"/>
          </ac:picMkLst>
        </pc:picChg>
      </pc:sldChg>
      <pc:sldChg chg="addSp modSp add mod ord setBg replTag">
        <pc:chgData name="Carr, Amy" userId="669604db-7d2e-4137-a9e1-f1f7e19bf597" providerId="ADAL" clId="{B4249138-4D8D-4262-9700-A365042DF721}" dt="2022-03-29T21:42:49.711" v="874"/>
        <pc:sldMkLst>
          <pc:docMk/>
          <pc:sldMk cId="2818009974" sldId="603"/>
        </pc:sldMkLst>
        <pc:spChg chg="add mod replST">
          <ac:chgData name="Carr, Amy" userId="669604db-7d2e-4137-a9e1-f1f7e19bf597" providerId="ADAL" clId="{B4249138-4D8D-4262-9700-A365042DF721}" dt="2022-03-29T21:42:32.403" v="587"/>
          <ac:spMkLst>
            <pc:docMk/>
            <pc:sldMk cId="2818009974" sldId="603"/>
            <ac:spMk id="8" creationId="{FFAC233D-6BCF-4576-BD05-CDE60A8AED38}"/>
          </ac:spMkLst>
        </pc:spChg>
        <pc:spChg chg="add mod replST">
          <ac:chgData name="Carr, Amy" userId="669604db-7d2e-4137-a9e1-f1f7e19bf597" providerId="ADAL" clId="{B4249138-4D8D-4262-9700-A365042DF721}" dt="2022-03-29T21:42:32.418" v="596"/>
          <ac:spMkLst>
            <pc:docMk/>
            <pc:sldMk cId="2818009974" sldId="603"/>
            <ac:spMk id="9" creationId="{4A869FB1-19B8-491C-8D1C-79F573DB689F}"/>
          </ac:spMkLst>
        </pc:spChg>
        <pc:picChg chg="add mod replST">
          <ac:chgData name="Carr, Amy" userId="669604db-7d2e-4137-a9e1-f1f7e19bf597" providerId="ADAL" clId="{B4249138-4D8D-4262-9700-A365042DF721}" dt="2022-03-29T21:42:31.964" v="574"/>
          <ac:picMkLst>
            <pc:docMk/>
            <pc:sldMk cId="2818009974" sldId="603"/>
            <ac:picMk id="5" creationId="{D4F7877C-1ECA-4B67-B355-2856E00FB684}"/>
          </ac:picMkLst>
        </pc:picChg>
        <pc:picChg chg="add mod replST">
          <ac:chgData name="Carr, Amy" userId="669604db-7d2e-4137-a9e1-f1f7e19bf597" providerId="ADAL" clId="{B4249138-4D8D-4262-9700-A365042DF721}" dt="2022-03-29T21:42:32.388" v="578"/>
          <ac:picMkLst>
            <pc:docMk/>
            <pc:sldMk cId="2818009974" sldId="603"/>
            <ac:picMk id="7" creationId="{D0A5F28A-DEB7-4121-89C1-CB42B965A916}"/>
          </ac:picMkLst>
        </pc:picChg>
      </pc:sldChg>
      <pc:sldChg chg="addSp modSp add mod ord setBg replTag">
        <pc:chgData name="Carr, Amy" userId="669604db-7d2e-4137-a9e1-f1f7e19bf597" providerId="ADAL" clId="{B4249138-4D8D-4262-9700-A365042DF721}" dt="2022-03-29T21:42:49.711" v="874"/>
        <pc:sldMkLst>
          <pc:docMk/>
          <pc:sldMk cId="1978327439" sldId="604"/>
        </pc:sldMkLst>
        <pc:spChg chg="add mod replST">
          <ac:chgData name="Carr, Amy" userId="669604db-7d2e-4137-a9e1-f1f7e19bf597" providerId="ADAL" clId="{B4249138-4D8D-4262-9700-A365042DF721}" dt="2022-03-29T21:42:33.125" v="621"/>
          <ac:spMkLst>
            <pc:docMk/>
            <pc:sldMk cId="1978327439" sldId="604"/>
            <ac:spMk id="8" creationId="{6A10C904-4714-44EB-A7C4-9019C4ECC56D}"/>
          </ac:spMkLst>
        </pc:spChg>
        <pc:spChg chg="add mod replST">
          <ac:chgData name="Carr, Amy" userId="669604db-7d2e-4137-a9e1-f1f7e19bf597" providerId="ADAL" clId="{B4249138-4D8D-4262-9700-A365042DF721}" dt="2022-03-29T21:42:33.141" v="630"/>
          <ac:spMkLst>
            <pc:docMk/>
            <pc:sldMk cId="1978327439" sldId="604"/>
            <ac:spMk id="9" creationId="{A26C4625-B7A5-4BB1-9032-70BBBB25CE01}"/>
          </ac:spMkLst>
        </pc:spChg>
        <pc:picChg chg="add mod replST">
          <ac:chgData name="Carr, Amy" userId="669604db-7d2e-4137-a9e1-f1f7e19bf597" providerId="ADAL" clId="{B4249138-4D8D-4262-9700-A365042DF721}" dt="2022-03-29T21:42:32.782" v="608"/>
          <ac:picMkLst>
            <pc:docMk/>
            <pc:sldMk cId="1978327439" sldId="604"/>
            <ac:picMk id="5" creationId="{CCC75D12-B770-41AC-B6D7-C1937D1262FA}"/>
          </ac:picMkLst>
        </pc:picChg>
        <pc:picChg chg="add mod replST">
          <ac:chgData name="Carr, Amy" userId="669604db-7d2e-4137-a9e1-f1f7e19bf597" providerId="ADAL" clId="{B4249138-4D8D-4262-9700-A365042DF721}" dt="2022-03-29T21:42:33.110" v="612"/>
          <ac:picMkLst>
            <pc:docMk/>
            <pc:sldMk cId="1978327439" sldId="604"/>
            <ac:picMk id="7" creationId="{86F1C428-9906-4106-B107-1234BA1C9733}"/>
          </ac:picMkLst>
        </pc:picChg>
      </pc:sldChg>
      <pc:sldChg chg="addSp modSp add mod ord setBg replTag">
        <pc:chgData name="Carr, Amy" userId="669604db-7d2e-4137-a9e1-f1f7e19bf597" providerId="ADAL" clId="{B4249138-4D8D-4262-9700-A365042DF721}" dt="2022-03-29T23:28:19.778" v="4579"/>
        <pc:sldMkLst>
          <pc:docMk/>
          <pc:sldMk cId="276601566" sldId="605"/>
        </pc:sldMkLst>
        <pc:spChg chg="add mod replST">
          <ac:chgData name="Carr, Amy" userId="669604db-7d2e-4137-a9e1-f1f7e19bf597" providerId="ADAL" clId="{B4249138-4D8D-4262-9700-A365042DF721}" dt="2022-03-29T21:42:33.877" v="655"/>
          <ac:spMkLst>
            <pc:docMk/>
            <pc:sldMk cId="276601566" sldId="605"/>
            <ac:spMk id="8" creationId="{CDA5BA72-A7C5-486C-975C-9978FB8F4186}"/>
          </ac:spMkLst>
        </pc:spChg>
        <pc:spChg chg="add mod replST">
          <ac:chgData name="Carr, Amy" userId="669604db-7d2e-4137-a9e1-f1f7e19bf597" providerId="ADAL" clId="{B4249138-4D8D-4262-9700-A365042DF721}" dt="2022-03-29T21:42:33.892" v="664"/>
          <ac:spMkLst>
            <pc:docMk/>
            <pc:sldMk cId="276601566" sldId="605"/>
            <ac:spMk id="9" creationId="{D11A5541-EFBF-4302-8297-D635EDD8774D}"/>
          </ac:spMkLst>
        </pc:spChg>
        <pc:picChg chg="add mod replST">
          <ac:chgData name="Carr, Amy" userId="669604db-7d2e-4137-a9e1-f1f7e19bf597" providerId="ADAL" clId="{B4249138-4D8D-4262-9700-A365042DF721}" dt="2022-03-29T21:42:33.506" v="642"/>
          <ac:picMkLst>
            <pc:docMk/>
            <pc:sldMk cId="276601566" sldId="605"/>
            <ac:picMk id="5" creationId="{8169E139-67AE-4F53-AD60-92BA643E2F0B}"/>
          </ac:picMkLst>
        </pc:picChg>
        <pc:picChg chg="add mod replST">
          <ac:chgData name="Carr, Amy" userId="669604db-7d2e-4137-a9e1-f1f7e19bf597" providerId="ADAL" clId="{B4249138-4D8D-4262-9700-A365042DF721}" dt="2022-03-29T21:42:33.863" v="646"/>
          <ac:picMkLst>
            <pc:docMk/>
            <pc:sldMk cId="276601566" sldId="605"/>
            <ac:picMk id="7" creationId="{93CF0772-3C5A-46A2-94EF-41486E686EBA}"/>
          </ac:picMkLst>
        </pc:picChg>
      </pc:sldChg>
      <pc:sldChg chg="addSp modSp add mod ord setBg replTag addCm modCm">
        <pc:chgData name="Carr, Amy" userId="669604db-7d2e-4137-a9e1-f1f7e19bf597" providerId="ADAL" clId="{B4249138-4D8D-4262-9700-A365042DF721}" dt="2022-03-29T23:32:09.820" v="4597" actId="1589"/>
        <pc:sldMkLst>
          <pc:docMk/>
          <pc:sldMk cId="1977255959" sldId="606"/>
        </pc:sldMkLst>
        <pc:spChg chg="add mod replST">
          <ac:chgData name="Carr, Amy" userId="669604db-7d2e-4137-a9e1-f1f7e19bf597" providerId="ADAL" clId="{B4249138-4D8D-4262-9700-A365042DF721}" dt="2022-03-29T21:45:37.491" v="898"/>
          <ac:spMkLst>
            <pc:docMk/>
            <pc:sldMk cId="1977255959" sldId="606"/>
            <ac:spMk id="8" creationId="{97E8056D-E19A-43C4-9AC8-8CD2B56FF355}"/>
          </ac:spMkLst>
        </pc:spChg>
        <pc:spChg chg="add mod replST">
          <ac:chgData name="Carr, Amy" userId="669604db-7d2e-4137-a9e1-f1f7e19bf597" providerId="ADAL" clId="{B4249138-4D8D-4262-9700-A365042DF721}" dt="2022-03-29T21:42:34.579" v="698"/>
          <ac:spMkLst>
            <pc:docMk/>
            <pc:sldMk cId="1977255959" sldId="606"/>
            <ac:spMk id="9" creationId="{08AE7E53-1A3D-4A02-8289-B661E749882D}"/>
          </ac:spMkLst>
        </pc:spChg>
        <pc:picChg chg="add mod replST">
          <ac:chgData name="Carr, Amy" userId="669604db-7d2e-4137-a9e1-f1f7e19bf597" providerId="ADAL" clId="{B4249138-4D8D-4262-9700-A365042DF721}" dt="2022-03-29T21:42:34.227" v="676"/>
          <ac:picMkLst>
            <pc:docMk/>
            <pc:sldMk cId="1977255959" sldId="606"/>
            <ac:picMk id="5" creationId="{E319336F-F553-4A0C-B7FD-2401FCEB08E2}"/>
          </ac:picMkLst>
        </pc:picChg>
        <pc:picChg chg="add mod replST">
          <ac:chgData name="Carr, Amy" userId="669604db-7d2e-4137-a9e1-f1f7e19bf597" providerId="ADAL" clId="{B4249138-4D8D-4262-9700-A365042DF721}" dt="2022-03-29T21:42:34.545" v="680"/>
          <ac:picMkLst>
            <pc:docMk/>
            <pc:sldMk cId="1977255959" sldId="606"/>
            <ac:picMk id="7" creationId="{A060E3A9-E888-4838-A5B5-BF02F62719AE}"/>
          </ac:picMkLst>
        </pc:picChg>
      </pc:sldChg>
      <pc:sldChg chg="addSp modSp add mod ord setBg replTag addCm modCm">
        <pc:chgData name="Carr, Amy" userId="669604db-7d2e-4137-a9e1-f1f7e19bf597" providerId="ADAL" clId="{B4249138-4D8D-4262-9700-A365042DF721}" dt="2022-03-29T23:29:19.792" v="4586"/>
        <pc:sldMkLst>
          <pc:docMk/>
          <pc:sldMk cId="1799301979" sldId="607"/>
        </pc:sldMkLst>
        <pc:spChg chg="add mod replST">
          <ac:chgData name="Carr, Amy" userId="669604db-7d2e-4137-a9e1-f1f7e19bf597" providerId="ADAL" clId="{B4249138-4D8D-4262-9700-A365042DF721}" dt="2022-03-29T21:46:40.614" v="907"/>
          <ac:spMkLst>
            <pc:docMk/>
            <pc:sldMk cId="1799301979" sldId="607"/>
            <ac:spMk id="8" creationId="{F4130148-4BB7-4FB7-BDEE-E079F2A6BAC0}"/>
          </ac:spMkLst>
        </pc:spChg>
        <pc:spChg chg="add mod replST">
          <ac:chgData name="Carr, Amy" userId="669604db-7d2e-4137-a9e1-f1f7e19bf597" providerId="ADAL" clId="{B4249138-4D8D-4262-9700-A365042DF721}" dt="2022-03-29T21:42:35.281" v="732"/>
          <ac:spMkLst>
            <pc:docMk/>
            <pc:sldMk cId="1799301979" sldId="607"/>
            <ac:spMk id="9" creationId="{07D6C946-4CAC-464E-9CB4-D8C0F9434642}"/>
          </ac:spMkLst>
        </pc:spChg>
        <pc:picChg chg="add mod replST">
          <ac:chgData name="Carr, Amy" userId="669604db-7d2e-4137-a9e1-f1f7e19bf597" providerId="ADAL" clId="{B4249138-4D8D-4262-9700-A365042DF721}" dt="2022-03-29T21:42:34.945" v="710"/>
          <ac:picMkLst>
            <pc:docMk/>
            <pc:sldMk cId="1799301979" sldId="607"/>
            <ac:picMk id="5" creationId="{E6E843EA-DFEC-4FC9-9581-34DE60A1F355}"/>
          </ac:picMkLst>
        </pc:picChg>
        <pc:picChg chg="add mod replST">
          <ac:chgData name="Carr, Amy" userId="669604db-7d2e-4137-a9e1-f1f7e19bf597" providerId="ADAL" clId="{B4249138-4D8D-4262-9700-A365042DF721}" dt="2022-03-29T21:42:35.251" v="714"/>
          <ac:picMkLst>
            <pc:docMk/>
            <pc:sldMk cId="1799301979" sldId="607"/>
            <ac:picMk id="7" creationId="{F7BBACAD-EC6B-43CE-A275-DE9CB68329F6}"/>
          </ac:picMkLst>
        </pc:picChg>
      </pc:sldChg>
      <pc:sldChg chg="addSp modSp add mod ord setBg replTag">
        <pc:chgData name="Carr, Amy" userId="669604db-7d2e-4137-a9e1-f1f7e19bf597" providerId="ADAL" clId="{B4249138-4D8D-4262-9700-A365042DF721}" dt="2022-03-29T23:31:47.021" v="4596"/>
        <pc:sldMkLst>
          <pc:docMk/>
          <pc:sldMk cId="1377503603" sldId="608"/>
        </pc:sldMkLst>
        <pc:spChg chg="add mod replST">
          <ac:chgData name="Carr, Amy" userId="669604db-7d2e-4137-a9e1-f1f7e19bf597" providerId="ADAL" clId="{B4249138-4D8D-4262-9700-A365042DF721}" dt="2022-03-29T21:42:35.985" v="757"/>
          <ac:spMkLst>
            <pc:docMk/>
            <pc:sldMk cId="1377503603" sldId="608"/>
            <ac:spMk id="8" creationId="{C1634F79-92A7-4512-A974-832CCBD01EED}"/>
          </ac:spMkLst>
        </pc:spChg>
        <pc:spChg chg="add mod replST">
          <ac:chgData name="Carr, Amy" userId="669604db-7d2e-4137-a9e1-f1f7e19bf597" providerId="ADAL" clId="{B4249138-4D8D-4262-9700-A365042DF721}" dt="2022-03-29T21:42:36" v="766"/>
          <ac:spMkLst>
            <pc:docMk/>
            <pc:sldMk cId="1377503603" sldId="608"/>
            <ac:spMk id="9" creationId="{B2E91E09-57B9-4C1C-A8DE-C5EAF59D5946}"/>
          </ac:spMkLst>
        </pc:spChg>
        <pc:picChg chg="add mod replST">
          <ac:chgData name="Carr, Amy" userId="669604db-7d2e-4137-a9e1-f1f7e19bf597" providerId="ADAL" clId="{B4249138-4D8D-4262-9700-A365042DF721}" dt="2022-03-29T21:42:35.632" v="744"/>
          <ac:picMkLst>
            <pc:docMk/>
            <pc:sldMk cId="1377503603" sldId="608"/>
            <ac:picMk id="5" creationId="{633D0087-71CB-437C-A868-956169BA68C1}"/>
          </ac:picMkLst>
        </pc:picChg>
        <pc:picChg chg="add mod replST">
          <ac:chgData name="Carr, Amy" userId="669604db-7d2e-4137-a9e1-f1f7e19bf597" providerId="ADAL" clId="{B4249138-4D8D-4262-9700-A365042DF721}" dt="2022-03-29T21:42:35.969" v="748"/>
          <ac:picMkLst>
            <pc:docMk/>
            <pc:sldMk cId="1377503603" sldId="608"/>
            <ac:picMk id="7" creationId="{9898F6D7-8711-47EA-A310-C9C7549F3D68}"/>
          </ac:picMkLst>
        </pc:picChg>
      </pc:sldChg>
      <pc:sldChg chg="addSp modSp add mod ord setBg replTag">
        <pc:chgData name="Carr, Amy" userId="669604db-7d2e-4137-a9e1-f1f7e19bf597" providerId="ADAL" clId="{B4249138-4D8D-4262-9700-A365042DF721}" dt="2022-03-29T23:29:39.440" v="4588"/>
        <pc:sldMkLst>
          <pc:docMk/>
          <pc:sldMk cId="2023367679" sldId="609"/>
        </pc:sldMkLst>
        <pc:spChg chg="add mod replST">
          <ac:chgData name="Carr, Amy" userId="669604db-7d2e-4137-a9e1-f1f7e19bf597" providerId="ADAL" clId="{B4249138-4D8D-4262-9700-A365042DF721}" dt="2022-03-29T21:44:31.465" v="889"/>
          <ac:spMkLst>
            <pc:docMk/>
            <pc:sldMk cId="2023367679" sldId="609"/>
            <ac:spMk id="8" creationId="{466C6DDD-8F07-47C3-95BA-EA7A9FB8A0B2}"/>
          </ac:spMkLst>
        </pc:spChg>
        <pc:spChg chg="add mod replST">
          <ac:chgData name="Carr, Amy" userId="669604db-7d2e-4137-a9e1-f1f7e19bf597" providerId="ADAL" clId="{B4249138-4D8D-4262-9700-A365042DF721}" dt="2022-03-29T21:42:36.712" v="800"/>
          <ac:spMkLst>
            <pc:docMk/>
            <pc:sldMk cId="2023367679" sldId="609"/>
            <ac:spMk id="9" creationId="{C6A734BA-62DC-4F87-A4EA-95E333EAA794}"/>
          </ac:spMkLst>
        </pc:spChg>
        <pc:picChg chg="add mod replST">
          <ac:chgData name="Carr, Amy" userId="669604db-7d2e-4137-a9e1-f1f7e19bf597" providerId="ADAL" clId="{B4249138-4D8D-4262-9700-A365042DF721}" dt="2022-03-29T21:42:36.335" v="778"/>
          <ac:picMkLst>
            <pc:docMk/>
            <pc:sldMk cId="2023367679" sldId="609"/>
            <ac:picMk id="5" creationId="{40E72468-324D-49FE-B79B-27F8DB08F2D5}"/>
          </ac:picMkLst>
        </pc:picChg>
        <pc:picChg chg="add mod replST">
          <ac:chgData name="Carr, Amy" userId="669604db-7d2e-4137-a9e1-f1f7e19bf597" providerId="ADAL" clId="{B4249138-4D8D-4262-9700-A365042DF721}" dt="2022-03-29T21:42:36.683" v="782"/>
          <ac:picMkLst>
            <pc:docMk/>
            <pc:sldMk cId="2023367679" sldId="609"/>
            <ac:picMk id="7" creationId="{4E12A1F8-A895-4B76-9359-B5F71BF776BF}"/>
          </ac:picMkLst>
        </pc:picChg>
      </pc:sldChg>
      <pc:sldChg chg="addSp modSp add mod ord setBg replTag addCm modCm">
        <pc:chgData name="Carr, Amy" userId="669604db-7d2e-4137-a9e1-f1f7e19bf597" providerId="ADAL" clId="{B4249138-4D8D-4262-9700-A365042DF721}" dt="2022-03-29T23:29:56.564" v="4590"/>
        <pc:sldMkLst>
          <pc:docMk/>
          <pc:sldMk cId="4261891639" sldId="610"/>
        </pc:sldMkLst>
        <pc:spChg chg="add mod replST">
          <ac:chgData name="Carr, Amy" userId="669604db-7d2e-4137-a9e1-f1f7e19bf597" providerId="ADAL" clId="{B4249138-4D8D-4262-9700-A365042DF721}" dt="2022-03-29T21:42:37.442" v="825"/>
          <ac:spMkLst>
            <pc:docMk/>
            <pc:sldMk cId="4261891639" sldId="610"/>
            <ac:spMk id="8" creationId="{76D0018A-EE66-42AB-A825-127DAA0F4DF7}"/>
          </ac:spMkLst>
        </pc:spChg>
        <pc:spChg chg="add mod replST">
          <ac:chgData name="Carr, Amy" userId="669604db-7d2e-4137-a9e1-f1f7e19bf597" providerId="ADAL" clId="{B4249138-4D8D-4262-9700-A365042DF721}" dt="2022-03-29T21:42:37.457" v="834"/>
          <ac:spMkLst>
            <pc:docMk/>
            <pc:sldMk cId="4261891639" sldId="610"/>
            <ac:spMk id="9" creationId="{489064B1-344D-40A2-A07B-06570EA10940}"/>
          </ac:spMkLst>
        </pc:spChg>
        <pc:picChg chg="add mod replST">
          <ac:chgData name="Carr, Amy" userId="669604db-7d2e-4137-a9e1-f1f7e19bf597" providerId="ADAL" clId="{B4249138-4D8D-4262-9700-A365042DF721}" dt="2022-03-29T21:42:37.073" v="812"/>
          <ac:picMkLst>
            <pc:docMk/>
            <pc:sldMk cId="4261891639" sldId="610"/>
            <ac:picMk id="5" creationId="{C0569D62-3E7D-484E-A12C-7C449A1E2E28}"/>
          </ac:picMkLst>
        </pc:picChg>
        <pc:picChg chg="add mod replST">
          <ac:chgData name="Carr, Amy" userId="669604db-7d2e-4137-a9e1-f1f7e19bf597" providerId="ADAL" clId="{B4249138-4D8D-4262-9700-A365042DF721}" dt="2022-03-29T21:42:37.428" v="816"/>
          <ac:picMkLst>
            <pc:docMk/>
            <pc:sldMk cId="4261891639" sldId="610"/>
            <ac:picMk id="7" creationId="{5B9FEF84-6ADA-407A-8A18-7CB783C5B262}"/>
          </ac:picMkLst>
        </pc:picChg>
      </pc:sldChg>
      <pc:sldChg chg="addSp modSp add mod ord setBg replTag">
        <pc:chgData name="Carr, Amy" userId="669604db-7d2e-4137-a9e1-f1f7e19bf597" providerId="ADAL" clId="{B4249138-4D8D-4262-9700-A365042DF721}" dt="2022-03-30T15:29:54.258" v="5479"/>
        <pc:sldMkLst>
          <pc:docMk/>
          <pc:sldMk cId="1786135645" sldId="611"/>
        </pc:sldMkLst>
        <pc:spChg chg="add mod replST">
          <ac:chgData name="Carr, Amy" userId="669604db-7d2e-4137-a9e1-f1f7e19bf597" providerId="ADAL" clId="{B4249138-4D8D-4262-9700-A365042DF721}" dt="2022-03-29T21:42:38.164" v="859"/>
          <ac:spMkLst>
            <pc:docMk/>
            <pc:sldMk cId="1786135645" sldId="611"/>
            <ac:spMk id="8" creationId="{3CDA7E7D-1079-43A0-8FE6-11C99E20A8D0}"/>
          </ac:spMkLst>
        </pc:spChg>
        <pc:spChg chg="add mod replST">
          <ac:chgData name="Carr, Amy" userId="669604db-7d2e-4137-a9e1-f1f7e19bf597" providerId="ADAL" clId="{B4249138-4D8D-4262-9700-A365042DF721}" dt="2022-03-29T21:42:38.179" v="868"/>
          <ac:spMkLst>
            <pc:docMk/>
            <pc:sldMk cId="1786135645" sldId="611"/>
            <ac:spMk id="9" creationId="{6E685E92-4B99-416A-9362-0B3677F07B60}"/>
          </ac:spMkLst>
        </pc:spChg>
        <pc:picChg chg="add mod replST">
          <ac:chgData name="Carr, Amy" userId="669604db-7d2e-4137-a9e1-f1f7e19bf597" providerId="ADAL" clId="{B4249138-4D8D-4262-9700-A365042DF721}" dt="2022-03-29T21:42:37.826" v="846"/>
          <ac:picMkLst>
            <pc:docMk/>
            <pc:sldMk cId="1786135645" sldId="611"/>
            <ac:picMk id="5" creationId="{23BD2B37-3E37-493B-92C5-9DD307238F01}"/>
          </ac:picMkLst>
        </pc:picChg>
        <pc:picChg chg="add mod replST">
          <ac:chgData name="Carr, Amy" userId="669604db-7d2e-4137-a9e1-f1f7e19bf597" providerId="ADAL" clId="{B4249138-4D8D-4262-9700-A365042DF721}" dt="2022-03-29T21:42:38.149" v="850"/>
          <ac:picMkLst>
            <pc:docMk/>
            <pc:sldMk cId="1786135645" sldId="611"/>
            <ac:picMk id="7" creationId="{E9DFEE7C-A61C-4D69-A436-FF20EA9C4C64}"/>
          </ac:picMkLst>
        </pc:picChg>
      </pc:sldChg>
      <pc:sldChg chg="modSp new mod">
        <pc:chgData name="Carr, Amy" userId="669604db-7d2e-4137-a9e1-f1f7e19bf597" providerId="ADAL" clId="{B4249138-4D8D-4262-9700-A365042DF721}" dt="2022-03-29T21:49:35.254" v="942" actId="13926"/>
        <pc:sldMkLst>
          <pc:docMk/>
          <pc:sldMk cId="431798399" sldId="612"/>
        </pc:sldMkLst>
        <pc:spChg chg="mod">
          <ac:chgData name="Carr, Amy" userId="669604db-7d2e-4137-a9e1-f1f7e19bf597" providerId="ADAL" clId="{B4249138-4D8D-4262-9700-A365042DF721}" dt="2022-03-29T21:49:35.254" v="942" actId="13926"/>
          <ac:spMkLst>
            <pc:docMk/>
            <pc:sldMk cId="431798399" sldId="612"/>
            <ac:spMk id="2" creationId="{DC5F8C94-ACC1-4031-9B8E-BF482189D5F2}"/>
          </ac:spMkLst>
        </pc:spChg>
      </pc:sldChg>
      <pc:sldChg chg="addSp delSp modSp new mod modClrScheme chgLayout">
        <pc:chgData name="Carr, Amy" userId="669604db-7d2e-4137-a9e1-f1f7e19bf597" providerId="ADAL" clId="{B4249138-4D8D-4262-9700-A365042DF721}" dt="2022-03-29T22:19:04.778" v="2622" actId="1076"/>
        <pc:sldMkLst>
          <pc:docMk/>
          <pc:sldMk cId="209901439" sldId="613"/>
        </pc:sldMkLst>
        <pc:spChg chg="mod ord">
          <ac:chgData name="Carr, Amy" userId="669604db-7d2e-4137-a9e1-f1f7e19bf597" providerId="ADAL" clId="{B4249138-4D8D-4262-9700-A365042DF721}" dt="2022-03-29T22:18:35.080" v="2614" actId="1076"/>
          <ac:spMkLst>
            <pc:docMk/>
            <pc:sldMk cId="209901439" sldId="613"/>
            <ac:spMk id="2" creationId="{410DEFF0-77A7-4270-8324-951BCE98CC7F}"/>
          </ac:spMkLst>
        </pc:spChg>
        <pc:spChg chg="mod">
          <ac:chgData name="Carr, Amy" userId="669604db-7d2e-4137-a9e1-f1f7e19bf597" providerId="ADAL" clId="{B4249138-4D8D-4262-9700-A365042DF721}" dt="2022-03-29T22:17:25.125" v="2555" actId="26606"/>
          <ac:spMkLst>
            <pc:docMk/>
            <pc:sldMk cId="209901439" sldId="613"/>
            <ac:spMk id="3" creationId="{91B1DB7F-D386-40C0-AF4C-50CF5683C2B0}"/>
          </ac:spMkLst>
        </pc:spChg>
        <pc:spChg chg="mod">
          <ac:chgData name="Carr, Amy" userId="669604db-7d2e-4137-a9e1-f1f7e19bf597" providerId="ADAL" clId="{B4249138-4D8D-4262-9700-A365042DF721}" dt="2022-03-29T22:17:25.125" v="2555" actId="26606"/>
          <ac:spMkLst>
            <pc:docMk/>
            <pc:sldMk cId="209901439" sldId="613"/>
            <ac:spMk id="4" creationId="{6DA91303-3A84-4A1A-B053-25CB6037F9A6}"/>
          </ac:spMkLst>
        </pc:spChg>
        <pc:spChg chg="del mod">
          <ac:chgData name="Carr, Amy" userId="669604db-7d2e-4137-a9e1-f1f7e19bf597" providerId="ADAL" clId="{B4249138-4D8D-4262-9700-A365042DF721}" dt="2022-03-29T21:55:01.774" v="1229"/>
          <ac:spMkLst>
            <pc:docMk/>
            <pc:sldMk cId="209901439" sldId="613"/>
            <ac:spMk id="5" creationId="{9521E96A-A9FE-4D18-AE62-5282875B3C1F}"/>
          </ac:spMkLst>
        </pc:spChg>
        <pc:spChg chg="add mod ord">
          <ac:chgData name="Carr, Amy" userId="669604db-7d2e-4137-a9e1-f1f7e19bf597" providerId="ADAL" clId="{B4249138-4D8D-4262-9700-A365042DF721}" dt="2022-03-29T22:18:29.064" v="2613" actId="404"/>
          <ac:spMkLst>
            <pc:docMk/>
            <pc:sldMk cId="209901439" sldId="613"/>
            <ac:spMk id="6" creationId="{F4637F43-C00D-43F8-92D4-67D9922ED939}"/>
          </ac:spMkLst>
        </pc:spChg>
        <pc:spChg chg="add del mod">
          <ac:chgData name="Carr, Amy" userId="669604db-7d2e-4137-a9e1-f1f7e19bf597" providerId="ADAL" clId="{B4249138-4D8D-4262-9700-A365042DF721}" dt="2022-03-29T22:17:21.745" v="2550" actId="26606"/>
          <ac:spMkLst>
            <pc:docMk/>
            <pc:sldMk cId="209901439" sldId="613"/>
            <ac:spMk id="71" creationId="{23FAD4CE-3BF2-E4A2-3C2C-5CD36CB70744}"/>
          </ac:spMkLst>
        </pc:spChg>
        <pc:spChg chg="add del mod">
          <ac:chgData name="Carr, Amy" userId="669604db-7d2e-4137-a9e1-f1f7e19bf597" providerId="ADAL" clId="{B4249138-4D8D-4262-9700-A365042DF721}" dt="2022-03-29T22:17:24.396" v="2552" actId="26606"/>
          <ac:spMkLst>
            <pc:docMk/>
            <pc:sldMk cId="209901439" sldId="613"/>
            <ac:spMk id="1028" creationId="{FB1BF47A-632F-48AD-E72E-6821B930DD60}"/>
          </ac:spMkLst>
        </pc:spChg>
        <pc:spChg chg="add del mod">
          <ac:chgData name="Carr, Amy" userId="669604db-7d2e-4137-a9e1-f1f7e19bf597" providerId="ADAL" clId="{B4249138-4D8D-4262-9700-A365042DF721}" dt="2022-03-29T22:17:25.125" v="2554" actId="26606"/>
          <ac:spMkLst>
            <pc:docMk/>
            <pc:sldMk cId="209901439" sldId="613"/>
            <ac:spMk id="1030" creationId="{23FAD4CE-3BF2-E4A2-3C2C-5CD36CB70744}"/>
          </ac:spMkLst>
        </pc:spChg>
        <pc:spChg chg="add mod">
          <ac:chgData name="Carr, Amy" userId="669604db-7d2e-4137-a9e1-f1f7e19bf597" providerId="ADAL" clId="{B4249138-4D8D-4262-9700-A365042DF721}" dt="2022-03-29T22:17:25.125" v="2555" actId="26606"/>
          <ac:spMkLst>
            <pc:docMk/>
            <pc:sldMk cId="209901439" sldId="613"/>
            <ac:spMk id="1032" creationId="{FB1BF47A-632F-48AD-E72E-6821B930DD60}"/>
          </ac:spMkLst>
        </pc:spChg>
        <pc:picChg chg="add mod">
          <ac:chgData name="Carr, Amy" userId="669604db-7d2e-4137-a9e1-f1f7e19bf597" providerId="ADAL" clId="{B4249138-4D8D-4262-9700-A365042DF721}" dt="2022-03-29T22:19:04.778" v="2622" actId="1076"/>
          <ac:picMkLst>
            <pc:docMk/>
            <pc:sldMk cId="209901439" sldId="613"/>
            <ac:picMk id="7" creationId="{B4031C92-B018-46C4-A868-BC1454B09E02}"/>
          </ac:picMkLst>
        </pc:picChg>
        <pc:picChg chg="add mod ord">
          <ac:chgData name="Carr, Amy" userId="669604db-7d2e-4137-a9e1-f1f7e19bf597" providerId="ADAL" clId="{B4249138-4D8D-4262-9700-A365042DF721}" dt="2022-03-29T22:19:02.589" v="2621" actId="1076"/>
          <ac:picMkLst>
            <pc:docMk/>
            <pc:sldMk cId="209901439" sldId="613"/>
            <ac:picMk id="1026" creationId="{F29F5F27-4393-427E-A39B-14A7CB5442EA}"/>
          </ac:picMkLst>
        </pc:picChg>
      </pc:sldChg>
      <pc:sldChg chg="addSp delSp modSp new mod ord addCm delCm modCm">
        <pc:chgData name="Carr, Amy" userId="669604db-7d2e-4137-a9e1-f1f7e19bf597" providerId="ADAL" clId="{B4249138-4D8D-4262-9700-A365042DF721}" dt="2022-03-30T16:53:38.417" v="5863"/>
        <pc:sldMkLst>
          <pc:docMk/>
          <pc:sldMk cId="1840670192" sldId="614"/>
        </pc:sldMkLst>
        <pc:spChg chg="mod">
          <ac:chgData name="Carr, Amy" userId="669604db-7d2e-4137-a9e1-f1f7e19bf597" providerId="ADAL" clId="{B4249138-4D8D-4262-9700-A365042DF721}" dt="2022-03-29T22:24:12.351" v="2709" actId="20577"/>
          <ac:spMkLst>
            <pc:docMk/>
            <pc:sldMk cId="1840670192" sldId="614"/>
            <ac:spMk id="2" creationId="{42BA3628-DB31-49BB-AECC-126C98BBB1F7}"/>
          </ac:spMkLst>
        </pc:spChg>
        <pc:spChg chg="add del mod">
          <ac:chgData name="Carr, Amy" userId="669604db-7d2e-4137-a9e1-f1f7e19bf597" providerId="ADAL" clId="{B4249138-4D8D-4262-9700-A365042DF721}" dt="2022-03-29T22:11:45.827" v="2286" actId="478"/>
          <ac:spMkLst>
            <pc:docMk/>
            <pc:sldMk cId="1840670192" sldId="614"/>
            <ac:spMk id="5" creationId="{130F4F5A-BD3E-4D1F-8A3B-D3534DCA58F9}"/>
          </ac:spMkLst>
        </pc:spChg>
        <pc:spChg chg="mod">
          <ac:chgData name="Carr, Amy" userId="669604db-7d2e-4137-a9e1-f1f7e19bf597" providerId="ADAL" clId="{B4249138-4D8D-4262-9700-A365042DF721}" dt="2022-03-29T22:09:30.036" v="2142" actId="18245"/>
          <ac:spMkLst>
            <pc:docMk/>
            <pc:sldMk cId="1840670192" sldId="614"/>
            <ac:spMk id="11" creationId="{690EA149-4118-4D9F-80D9-E2BDCD0C31B8}"/>
          </ac:spMkLst>
        </pc:spChg>
        <pc:spChg chg="mod">
          <ac:chgData name="Carr, Amy" userId="669604db-7d2e-4137-a9e1-f1f7e19bf597" providerId="ADAL" clId="{B4249138-4D8D-4262-9700-A365042DF721}" dt="2022-03-29T22:09:30.036" v="2142" actId="18245"/>
          <ac:spMkLst>
            <pc:docMk/>
            <pc:sldMk cId="1840670192" sldId="614"/>
            <ac:spMk id="12" creationId="{5A129C9F-A45D-4944-A44A-6E7B6BD3CDC6}"/>
          </ac:spMkLst>
        </pc:spChg>
        <pc:spChg chg="mod">
          <ac:chgData name="Carr, Amy" userId="669604db-7d2e-4137-a9e1-f1f7e19bf597" providerId="ADAL" clId="{B4249138-4D8D-4262-9700-A365042DF721}" dt="2022-03-29T22:09:30.036" v="2142" actId="18245"/>
          <ac:spMkLst>
            <pc:docMk/>
            <pc:sldMk cId="1840670192" sldId="614"/>
            <ac:spMk id="13" creationId="{F2CC8269-3D87-4946-8259-9B3C4DA132BB}"/>
          </ac:spMkLst>
        </pc:spChg>
        <pc:spChg chg="mod">
          <ac:chgData name="Carr, Amy" userId="669604db-7d2e-4137-a9e1-f1f7e19bf597" providerId="ADAL" clId="{B4249138-4D8D-4262-9700-A365042DF721}" dt="2022-03-29T22:09:30.036" v="2142" actId="18245"/>
          <ac:spMkLst>
            <pc:docMk/>
            <pc:sldMk cId="1840670192" sldId="614"/>
            <ac:spMk id="14" creationId="{875E342A-482D-4645-9775-228ADE96EC86}"/>
          </ac:spMkLst>
        </pc:spChg>
        <pc:spChg chg="mod">
          <ac:chgData name="Carr, Amy" userId="669604db-7d2e-4137-a9e1-f1f7e19bf597" providerId="ADAL" clId="{B4249138-4D8D-4262-9700-A365042DF721}" dt="2022-03-29T22:09:30.036" v="2142" actId="18245"/>
          <ac:spMkLst>
            <pc:docMk/>
            <pc:sldMk cId="1840670192" sldId="614"/>
            <ac:spMk id="15" creationId="{A744D757-CF1C-4FDD-AB31-20C1084D9970}"/>
          </ac:spMkLst>
        </pc:spChg>
        <pc:spChg chg="mod">
          <ac:chgData name="Carr, Amy" userId="669604db-7d2e-4137-a9e1-f1f7e19bf597" providerId="ADAL" clId="{B4249138-4D8D-4262-9700-A365042DF721}" dt="2022-03-29T22:09:28.234" v="2141" actId="18245"/>
          <ac:spMkLst>
            <pc:docMk/>
            <pc:sldMk cId="1840670192" sldId="614"/>
            <ac:spMk id="16" creationId="{ED71DEAF-7EFC-4838-B2F7-8C25543E18C8}"/>
          </ac:spMkLst>
        </pc:spChg>
        <pc:spChg chg="add del mod">
          <ac:chgData name="Carr, Amy" userId="669604db-7d2e-4137-a9e1-f1f7e19bf597" providerId="ADAL" clId="{B4249138-4D8D-4262-9700-A365042DF721}" dt="2022-03-29T22:11:47.441" v="2287" actId="478"/>
          <ac:spMkLst>
            <pc:docMk/>
            <pc:sldMk cId="1840670192" sldId="614"/>
            <ac:spMk id="19" creationId="{ED5CEDFF-25ED-42D2-BE71-C0C0E008B1EF}"/>
          </ac:spMkLst>
        </pc:spChg>
        <pc:grpChg chg="mod">
          <ac:chgData name="Carr, Amy" userId="669604db-7d2e-4137-a9e1-f1f7e19bf597" providerId="ADAL" clId="{B4249138-4D8D-4262-9700-A365042DF721}" dt="2022-03-29T22:09:30.036" v="2142" actId="18245"/>
          <ac:grpSpMkLst>
            <pc:docMk/>
            <pc:sldMk cId="1840670192" sldId="614"/>
            <ac:grpSpMk id="10" creationId="{41CF2FC1-2D3A-49B1-AB6A-2C2F3BC05AEA}"/>
          </ac:grpSpMkLst>
        </pc:grpChg>
        <pc:graphicFrameChg chg="add del mod">
          <ac:chgData name="Carr, Amy" userId="669604db-7d2e-4137-a9e1-f1f7e19bf597" providerId="ADAL" clId="{B4249138-4D8D-4262-9700-A365042DF721}" dt="2022-03-29T22:01:09.945" v="1668" actId="12084"/>
          <ac:graphicFrameMkLst>
            <pc:docMk/>
            <pc:sldMk cId="1840670192" sldId="614"/>
            <ac:graphicFrameMk id="6" creationId="{DB1A1925-A6CF-44C2-8E77-E78D357A5C3D}"/>
          </ac:graphicFrameMkLst>
        </pc:graphicFrameChg>
        <pc:graphicFrameChg chg="add del mod">
          <ac:chgData name="Carr, Amy" userId="669604db-7d2e-4137-a9e1-f1f7e19bf597" providerId="ADAL" clId="{B4249138-4D8D-4262-9700-A365042DF721}" dt="2022-03-29T22:06:30.593" v="2053" actId="12084"/>
          <ac:graphicFrameMkLst>
            <pc:docMk/>
            <pc:sldMk cId="1840670192" sldId="614"/>
            <ac:graphicFrameMk id="7" creationId="{78EADECE-F7CA-4E53-8EB2-1372B88E564F}"/>
          </ac:graphicFrameMkLst>
        </pc:graphicFrameChg>
        <pc:graphicFrameChg chg="add del mod">
          <ac:chgData name="Carr, Amy" userId="669604db-7d2e-4137-a9e1-f1f7e19bf597" providerId="ADAL" clId="{B4249138-4D8D-4262-9700-A365042DF721}" dt="2022-03-29T22:07:46.800" v="2070" actId="12084"/>
          <ac:graphicFrameMkLst>
            <pc:docMk/>
            <pc:sldMk cId="1840670192" sldId="614"/>
            <ac:graphicFrameMk id="8" creationId="{EB6D15BC-A4AA-48AE-829F-EF5BF012EFDD}"/>
          </ac:graphicFrameMkLst>
        </pc:graphicFrameChg>
        <pc:graphicFrameChg chg="add del mod">
          <ac:chgData name="Carr, Amy" userId="669604db-7d2e-4137-a9e1-f1f7e19bf597" providerId="ADAL" clId="{B4249138-4D8D-4262-9700-A365042DF721}" dt="2022-03-29T22:09:36.751" v="2144" actId="12084"/>
          <ac:graphicFrameMkLst>
            <pc:docMk/>
            <pc:sldMk cId="1840670192" sldId="614"/>
            <ac:graphicFrameMk id="9" creationId="{38F4138B-245E-406E-906D-9B097CBCF0EE}"/>
          </ac:graphicFrameMkLst>
        </pc:graphicFrameChg>
        <pc:graphicFrameChg chg="add mod modGraphic">
          <ac:chgData name="Carr, Amy" userId="669604db-7d2e-4137-a9e1-f1f7e19bf597" providerId="ADAL" clId="{B4249138-4D8D-4262-9700-A365042DF721}" dt="2022-03-30T16:53:21.018" v="5862" actId="20577"/>
          <ac:graphicFrameMkLst>
            <pc:docMk/>
            <pc:sldMk cId="1840670192" sldId="614"/>
            <ac:graphicFrameMk id="17" creationId="{A9017B03-947A-4752-B4ED-2D9DDFA8F603}"/>
          </ac:graphicFrameMkLst>
        </pc:graphicFrameChg>
      </pc:sldChg>
      <pc:sldChg chg="addSp modSp new mod chgLayout">
        <pc:chgData name="Carr, Amy" userId="669604db-7d2e-4137-a9e1-f1f7e19bf597" providerId="ADAL" clId="{B4249138-4D8D-4262-9700-A365042DF721}" dt="2022-03-30T15:30:28.473" v="5522" actId="20577"/>
        <pc:sldMkLst>
          <pc:docMk/>
          <pc:sldMk cId="2068824709" sldId="615"/>
        </pc:sldMkLst>
        <pc:spChg chg="mod ord">
          <ac:chgData name="Carr, Amy" userId="669604db-7d2e-4137-a9e1-f1f7e19bf597" providerId="ADAL" clId="{B4249138-4D8D-4262-9700-A365042DF721}" dt="2022-03-30T15:30:20.151" v="5481" actId="700"/>
          <ac:spMkLst>
            <pc:docMk/>
            <pc:sldMk cId="2068824709" sldId="615"/>
            <ac:spMk id="2" creationId="{CBBC494A-30C7-4AAA-BAE7-211820D78D93}"/>
          </ac:spMkLst>
        </pc:spChg>
        <pc:spChg chg="mod ord">
          <ac:chgData name="Carr, Amy" userId="669604db-7d2e-4137-a9e1-f1f7e19bf597" providerId="ADAL" clId="{B4249138-4D8D-4262-9700-A365042DF721}" dt="2022-03-30T15:30:20.151" v="5481" actId="700"/>
          <ac:spMkLst>
            <pc:docMk/>
            <pc:sldMk cId="2068824709" sldId="615"/>
            <ac:spMk id="3" creationId="{86511BB7-2F70-498B-BE62-FCF787DE18BA}"/>
          </ac:spMkLst>
        </pc:spChg>
        <pc:spChg chg="add mod ord">
          <ac:chgData name="Carr, Amy" userId="669604db-7d2e-4137-a9e1-f1f7e19bf597" providerId="ADAL" clId="{B4249138-4D8D-4262-9700-A365042DF721}" dt="2022-03-30T15:30:28.473" v="5522" actId="20577"/>
          <ac:spMkLst>
            <pc:docMk/>
            <pc:sldMk cId="2068824709" sldId="615"/>
            <ac:spMk id="4" creationId="{F1B35F87-1662-45E7-B26D-456558EA73E3}"/>
          </ac:spMkLst>
        </pc:spChg>
      </pc:sldChg>
      <pc:sldChg chg="modSp new del mod">
        <pc:chgData name="Carr, Amy" userId="669604db-7d2e-4137-a9e1-f1f7e19bf597" providerId="ADAL" clId="{B4249138-4D8D-4262-9700-A365042DF721}" dt="2022-03-29T22:54:08.668" v="3483" actId="2696"/>
        <pc:sldMkLst>
          <pc:docMk/>
          <pc:sldMk cId="2630631972" sldId="615"/>
        </pc:sldMkLst>
        <pc:spChg chg="mod">
          <ac:chgData name="Carr, Amy" userId="669604db-7d2e-4137-a9e1-f1f7e19bf597" providerId="ADAL" clId="{B4249138-4D8D-4262-9700-A365042DF721}" dt="2022-03-29T22:53:52.198" v="3481"/>
          <ac:spMkLst>
            <pc:docMk/>
            <pc:sldMk cId="2630631972" sldId="615"/>
            <ac:spMk id="5" creationId="{FBE9A289-403F-464E-8E30-73A7687ABA7B}"/>
          </ac:spMkLst>
        </pc:spChg>
      </pc:sldChg>
    </pc:docChg>
  </pc:docChgLst>
  <pc:docChgLst>
    <pc:chgData name="Nelson, Cameron" userId="cddd3ed7-b2a7-4837-a1ef-0bb3a1f10e3d" providerId="ADAL" clId="{B51E8144-1DEC-4457-A26F-0A65498D1DD7}"/>
    <pc:docChg chg="undo redo custSel addSld delSld modSld modMainMaster modSection">
      <pc:chgData name="Nelson, Cameron" userId="cddd3ed7-b2a7-4837-a1ef-0bb3a1f10e3d" providerId="ADAL" clId="{B51E8144-1DEC-4457-A26F-0A65498D1DD7}" dt="2022-03-30T22:49:03.752" v="2516" actId="2696"/>
      <pc:docMkLst>
        <pc:docMk/>
      </pc:docMkLst>
      <pc:sldChg chg="modSp">
        <pc:chgData name="Nelson, Cameron" userId="cddd3ed7-b2a7-4837-a1ef-0bb3a1f10e3d" providerId="ADAL" clId="{B51E8144-1DEC-4457-A26F-0A65498D1DD7}" dt="2022-03-29T16:35:53.984" v="74"/>
        <pc:sldMkLst>
          <pc:docMk/>
          <pc:sldMk cId="4135016308" sldId="256"/>
        </pc:sldMkLst>
        <pc:spChg chg="mod">
          <ac:chgData name="Nelson, Cameron" userId="cddd3ed7-b2a7-4837-a1ef-0bb3a1f10e3d" providerId="ADAL" clId="{B51E8144-1DEC-4457-A26F-0A65498D1DD7}" dt="2022-03-29T16:35:53.984" v="74"/>
          <ac:spMkLst>
            <pc:docMk/>
            <pc:sldMk cId="4135016308" sldId="256"/>
            <ac:spMk id="5" creationId="{7BE062A3-7AE5-4032-9A75-2B76E49F6600}"/>
          </ac:spMkLst>
        </pc:spChg>
      </pc:sldChg>
      <pc:sldChg chg="addSp delSp modSp mod">
        <pc:chgData name="Nelson, Cameron" userId="cddd3ed7-b2a7-4837-a1ef-0bb3a1f10e3d" providerId="ADAL" clId="{B51E8144-1DEC-4457-A26F-0A65498D1DD7}" dt="2022-03-29T19:23:59.324" v="1207" actId="20577"/>
        <pc:sldMkLst>
          <pc:docMk/>
          <pc:sldMk cId="1473134610" sldId="263"/>
        </pc:sldMkLst>
        <pc:spChg chg="mod">
          <ac:chgData name="Nelson, Cameron" userId="cddd3ed7-b2a7-4837-a1ef-0bb3a1f10e3d" providerId="ADAL" clId="{B51E8144-1DEC-4457-A26F-0A65498D1DD7}" dt="2022-03-29T16:21:42.049" v="15" actId="20577"/>
          <ac:spMkLst>
            <pc:docMk/>
            <pc:sldMk cId="1473134610" sldId="263"/>
            <ac:spMk id="36" creationId="{C994D666-E905-4EA4-9448-0FF428FBD4F6}"/>
          </ac:spMkLst>
        </pc:spChg>
        <pc:spChg chg="mod">
          <ac:chgData name="Nelson, Cameron" userId="cddd3ed7-b2a7-4837-a1ef-0bb3a1f10e3d" providerId="ADAL" clId="{B51E8144-1DEC-4457-A26F-0A65498D1DD7}" dt="2022-03-29T19:23:59.324" v="1207" actId="20577"/>
          <ac:spMkLst>
            <pc:docMk/>
            <pc:sldMk cId="1473134610" sldId="263"/>
            <ac:spMk id="41" creationId="{E3D71CAC-895B-4436-BC46-CA182F11D6F1}"/>
          </ac:spMkLst>
        </pc:spChg>
        <pc:picChg chg="add mod modCrop">
          <ac:chgData name="Nelson, Cameron" userId="cddd3ed7-b2a7-4837-a1ef-0bb3a1f10e3d" providerId="ADAL" clId="{B51E8144-1DEC-4457-A26F-0A65498D1DD7}" dt="2022-03-29T16:28:04.954" v="35" actId="732"/>
          <ac:picMkLst>
            <pc:docMk/>
            <pc:sldMk cId="1473134610" sldId="263"/>
            <ac:picMk id="2" creationId="{CCEE3169-6D12-453A-B287-B20E60BF7E1D}"/>
          </ac:picMkLst>
        </pc:picChg>
        <pc:picChg chg="add del">
          <ac:chgData name="Nelson, Cameron" userId="cddd3ed7-b2a7-4837-a1ef-0bb3a1f10e3d" providerId="ADAL" clId="{B51E8144-1DEC-4457-A26F-0A65498D1DD7}" dt="2022-03-29T16:26:40.373" v="19" actId="21"/>
          <ac:picMkLst>
            <pc:docMk/>
            <pc:sldMk cId="1473134610" sldId="263"/>
            <ac:picMk id="6" creationId="{798B6753-2225-4AE0-B642-FFE406624C57}"/>
          </ac:picMkLst>
        </pc:picChg>
        <pc:picChg chg="del">
          <ac:chgData name="Nelson, Cameron" userId="cddd3ed7-b2a7-4837-a1ef-0bb3a1f10e3d" providerId="ADAL" clId="{B51E8144-1DEC-4457-A26F-0A65498D1DD7}" dt="2022-03-29T16:26:36.986" v="18" actId="21"/>
          <ac:picMkLst>
            <pc:docMk/>
            <pc:sldMk cId="1473134610" sldId="263"/>
            <ac:picMk id="8" creationId="{6F1A9235-039D-4A88-A08B-0488BA094304}"/>
          </ac:picMkLst>
        </pc:picChg>
      </pc:sldChg>
      <pc:sldChg chg="modSp mod delCm">
        <pc:chgData name="Nelson, Cameron" userId="cddd3ed7-b2a7-4837-a1ef-0bb3a1f10e3d" providerId="ADAL" clId="{B51E8144-1DEC-4457-A26F-0A65498D1DD7}" dt="2022-03-29T19:23:36.756" v="1190" actId="1592"/>
        <pc:sldMkLst>
          <pc:docMk/>
          <pc:sldMk cId="4231646870" sldId="328"/>
        </pc:sldMkLst>
        <pc:spChg chg="mod">
          <ac:chgData name="Nelson, Cameron" userId="cddd3ed7-b2a7-4837-a1ef-0bb3a1f10e3d" providerId="ADAL" clId="{B51E8144-1DEC-4457-A26F-0A65498D1DD7}" dt="2022-03-29T16:34:07.081" v="64"/>
          <ac:spMkLst>
            <pc:docMk/>
            <pc:sldMk cId="4231646870" sldId="328"/>
            <ac:spMk id="3" creationId="{A899DDEB-C53A-40FC-B52A-FE3C7581D032}"/>
          </ac:spMkLst>
        </pc:spChg>
      </pc:sldChg>
      <pc:sldChg chg="modSp">
        <pc:chgData name="Nelson, Cameron" userId="cddd3ed7-b2a7-4837-a1ef-0bb3a1f10e3d" providerId="ADAL" clId="{B51E8144-1DEC-4457-A26F-0A65498D1DD7}" dt="2022-03-29T16:35:53.984" v="74"/>
        <pc:sldMkLst>
          <pc:docMk/>
          <pc:sldMk cId="3166055717" sldId="330"/>
        </pc:sldMkLst>
        <pc:spChg chg="mod">
          <ac:chgData name="Nelson, Cameron" userId="cddd3ed7-b2a7-4837-a1ef-0bb3a1f10e3d" providerId="ADAL" clId="{B51E8144-1DEC-4457-A26F-0A65498D1DD7}" dt="2022-03-29T16:35:53.984" v="74"/>
          <ac:spMkLst>
            <pc:docMk/>
            <pc:sldMk cId="3166055717" sldId="330"/>
            <ac:spMk id="3" creationId="{70B1745F-0280-48D0-B1C1-F14FDCB62C7D}"/>
          </ac:spMkLst>
        </pc:spChg>
      </pc:sldChg>
      <pc:sldChg chg="modSp">
        <pc:chgData name="Nelson, Cameron" userId="cddd3ed7-b2a7-4837-a1ef-0bb3a1f10e3d" providerId="ADAL" clId="{B51E8144-1DEC-4457-A26F-0A65498D1DD7}" dt="2022-03-29T16:35:53.984" v="74"/>
        <pc:sldMkLst>
          <pc:docMk/>
          <pc:sldMk cId="942439087" sldId="332"/>
        </pc:sldMkLst>
        <pc:spChg chg="mod">
          <ac:chgData name="Nelson, Cameron" userId="cddd3ed7-b2a7-4837-a1ef-0bb3a1f10e3d" providerId="ADAL" clId="{B51E8144-1DEC-4457-A26F-0A65498D1DD7}" dt="2022-03-29T16:35:53.984" v="74"/>
          <ac:spMkLst>
            <pc:docMk/>
            <pc:sldMk cId="942439087" sldId="332"/>
            <ac:spMk id="3" creationId="{582F9C0E-D2A6-4442-ABD2-D7D672BEFA93}"/>
          </ac:spMkLst>
        </pc:spChg>
      </pc:sldChg>
      <pc:sldChg chg="modSp">
        <pc:chgData name="Nelson, Cameron" userId="cddd3ed7-b2a7-4837-a1ef-0bb3a1f10e3d" providerId="ADAL" clId="{B51E8144-1DEC-4457-A26F-0A65498D1DD7}" dt="2022-03-29T16:35:53.984" v="74"/>
        <pc:sldMkLst>
          <pc:docMk/>
          <pc:sldMk cId="463409800" sldId="333"/>
        </pc:sldMkLst>
        <pc:spChg chg="mod">
          <ac:chgData name="Nelson, Cameron" userId="cddd3ed7-b2a7-4837-a1ef-0bb3a1f10e3d" providerId="ADAL" clId="{B51E8144-1DEC-4457-A26F-0A65498D1DD7}" dt="2022-03-29T16:35:53.984" v="74"/>
          <ac:spMkLst>
            <pc:docMk/>
            <pc:sldMk cId="463409800" sldId="333"/>
            <ac:spMk id="3" creationId="{EAD96D72-8DAF-44BD-8E7F-81C191AA31E0}"/>
          </ac:spMkLst>
        </pc:spChg>
      </pc:sldChg>
      <pc:sldChg chg="modSp">
        <pc:chgData name="Nelson, Cameron" userId="cddd3ed7-b2a7-4837-a1ef-0bb3a1f10e3d" providerId="ADAL" clId="{B51E8144-1DEC-4457-A26F-0A65498D1DD7}" dt="2022-03-29T16:35:53.984" v="74"/>
        <pc:sldMkLst>
          <pc:docMk/>
          <pc:sldMk cId="4082267858" sldId="334"/>
        </pc:sldMkLst>
        <pc:spChg chg="mod">
          <ac:chgData name="Nelson, Cameron" userId="cddd3ed7-b2a7-4837-a1ef-0bb3a1f10e3d" providerId="ADAL" clId="{B51E8144-1DEC-4457-A26F-0A65498D1DD7}" dt="2022-03-29T16:35:53.984" v="74"/>
          <ac:spMkLst>
            <pc:docMk/>
            <pc:sldMk cId="4082267858" sldId="334"/>
            <ac:spMk id="3" creationId="{56729B91-45EC-45EB-9B6A-B809F1C7FA53}"/>
          </ac:spMkLst>
        </pc:spChg>
      </pc:sldChg>
      <pc:sldChg chg="modSp">
        <pc:chgData name="Nelson, Cameron" userId="cddd3ed7-b2a7-4837-a1ef-0bb3a1f10e3d" providerId="ADAL" clId="{B51E8144-1DEC-4457-A26F-0A65498D1DD7}" dt="2022-03-29T16:35:53.984" v="74"/>
        <pc:sldMkLst>
          <pc:docMk/>
          <pc:sldMk cId="935286152" sldId="337"/>
        </pc:sldMkLst>
        <pc:spChg chg="mod">
          <ac:chgData name="Nelson, Cameron" userId="cddd3ed7-b2a7-4837-a1ef-0bb3a1f10e3d" providerId="ADAL" clId="{B51E8144-1DEC-4457-A26F-0A65498D1DD7}" dt="2022-03-29T16:35:53.984" v="74"/>
          <ac:spMkLst>
            <pc:docMk/>
            <pc:sldMk cId="935286152" sldId="337"/>
            <ac:spMk id="3" creationId="{24223A77-D386-41E6-98A0-6E81DB233398}"/>
          </ac:spMkLst>
        </pc:spChg>
      </pc:sldChg>
      <pc:sldChg chg="addSp delSp modSp mod">
        <pc:chgData name="Nelson, Cameron" userId="cddd3ed7-b2a7-4837-a1ef-0bb3a1f10e3d" providerId="ADAL" clId="{B51E8144-1DEC-4457-A26F-0A65498D1DD7}" dt="2022-03-29T17:01:19.317" v="170" actId="21"/>
        <pc:sldMkLst>
          <pc:docMk/>
          <pc:sldMk cId="269471630" sldId="338"/>
        </pc:sldMkLst>
        <pc:spChg chg="mod">
          <ac:chgData name="Nelson, Cameron" userId="cddd3ed7-b2a7-4837-a1ef-0bb3a1f10e3d" providerId="ADAL" clId="{B51E8144-1DEC-4457-A26F-0A65498D1DD7}" dt="2022-03-29T16:35:53.984" v="74"/>
          <ac:spMkLst>
            <pc:docMk/>
            <pc:sldMk cId="269471630" sldId="338"/>
            <ac:spMk id="3" creationId="{DBD25DF7-C268-489C-BF48-C2979D07763A}"/>
          </ac:spMkLst>
        </pc:spChg>
        <pc:picChg chg="del">
          <ac:chgData name="Nelson, Cameron" userId="cddd3ed7-b2a7-4837-a1ef-0bb3a1f10e3d" providerId="ADAL" clId="{B51E8144-1DEC-4457-A26F-0A65498D1DD7}" dt="2022-03-29T16:53:18.090" v="137" actId="21"/>
          <ac:picMkLst>
            <pc:docMk/>
            <pc:sldMk cId="269471630" sldId="338"/>
            <ac:picMk id="7" creationId="{1C58C340-A91A-4F12-9537-58B474A2B2D3}"/>
          </ac:picMkLst>
        </pc:picChg>
        <pc:picChg chg="add del mod modCrop">
          <ac:chgData name="Nelson, Cameron" userId="cddd3ed7-b2a7-4837-a1ef-0bb3a1f10e3d" providerId="ADAL" clId="{B51E8144-1DEC-4457-A26F-0A65498D1DD7}" dt="2022-03-29T17:01:19.317" v="170" actId="21"/>
          <ac:picMkLst>
            <pc:docMk/>
            <pc:sldMk cId="269471630" sldId="338"/>
            <ac:picMk id="8" creationId="{902409C1-6A0F-48B3-9743-171A3F8B5280}"/>
          </ac:picMkLst>
        </pc:picChg>
      </pc:sldChg>
      <pc:sldChg chg="addSp delSp modSp mod delCm">
        <pc:chgData name="Nelson, Cameron" userId="cddd3ed7-b2a7-4837-a1ef-0bb3a1f10e3d" providerId="ADAL" clId="{B51E8144-1DEC-4457-A26F-0A65498D1DD7}" dt="2022-03-29T19:31:02.090" v="1224" actId="1592"/>
        <pc:sldMkLst>
          <pc:docMk/>
          <pc:sldMk cId="2754455273" sldId="339"/>
        </pc:sldMkLst>
        <pc:spChg chg="mod">
          <ac:chgData name="Nelson, Cameron" userId="cddd3ed7-b2a7-4837-a1ef-0bb3a1f10e3d" providerId="ADAL" clId="{B51E8144-1DEC-4457-A26F-0A65498D1DD7}" dt="2022-03-29T16:35:53.984" v="74"/>
          <ac:spMkLst>
            <pc:docMk/>
            <pc:sldMk cId="2754455273" sldId="339"/>
            <ac:spMk id="3" creationId="{A422D63C-C457-4D30-A10A-D8CA22DB70F3}"/>
          </ac:spMkLst>
        </pc:spChg>
        <pc:spChg chg="mod">
          <ac:chgData name="Nelson, Cameron" userId="cddd3ed7-b2a7-4837-a1ef-0bb3a1f10e3d" providerId="ADAL" clId="{B51E8144-1DEC-4457-A26F-0A65498D1DD7}" dt="2022-03-29T17:01:31.377" v="173" actId="1076"/>
          <ac:spMkLst>
            <pc:docMk/>
            <pc:sldMk cId="2754455273" sldId="339"/>
            <ac:spMk id="6" creationId="{4CBB35FE-8DD5-42E9-A086-00A9ABA75FB6}"/>
          </ac:spMkLst>
        </pc:spChg>
        <pc:graphicFrameChg chg="del">
          <ac:chgData name="Nelson, Cameron" userId="cddd3ed7-b2a7-4837-a1ef-0bb3a1f10e3d" providerId="ADAL" clId="{B51E8144-1DEC-4457-A26F-0A65498D1DD7}" dt="2022-03-29T17:00:49.298" v="164" actId="21"/>
          <ac:graphicFrameMkLst>
            <pc:docMk/>
            <pc:sldMk cId="2754455273" sldId="339"/>
            <ac:graphicFrameMk id="7" creationId="{A8433BA7-AF3D-4FAA-98CB-16353B677E0B}"/>
          </ac:graphicFrameMkLst>
        </pc:graphicFrameChg>
        <pc:picChg chg="add mod">
          <ac:chgData name="Nelson, Cameron" userId="cddd3ed7-b2a7-4837-a1ef-0bb3a1f10e3d" providerId="ADAL" clId="{B51E8144-1DEC-4457-A26F-0A65498D1DD7}" dt="2022-03-29T17:01:30.120" v="172" actId="1076"/>
          <ac:picMkLst>
            <pc:docMk/>
            <pc:sldMk cId="2754455273" sldId="339"/>
            <ac:picMk id="5" creationId="{6145EA6A-100A-495D-B8F8-D577E27F486D}"/>
          </ac:picMkLst>
        </pc:picChg>
      </pc:sldChg>
      <pc:sldChg chg="modSp mod delCm">
        <pc:chgData name="Nelson, Cameron" userId="cddd3ed7-b2a7-4837-a1ef-0bb3a1f10e3d" providerId="ADAL" clId="{B51E8144-1DEC-4457-A26F-0A65498D1DD7}" dt="2022-03-29T19:38:31.312" v="1424" actId="1592"/>
        <pc:sldMkLst>
          <pc:docMk/>
          <pc:sldMk cId="38158807" sldId="341"/>
        </pc:sldMkLst>
        <pc:spChg chg="mod">
          <ac:chgData name="Nelson, Cameron" userId="cddd3ed7-b2a7-4837-a1ef-0bb3a1f10e3d" providerId="ADAL" clId="{B51E8144-1DEC-4457-A26F-0A65498D1DD7}" dt="2022-03-29T16:35:53.984" v="74"/>
          <ac:spMkLst>
            <pc:docMk/>
            <pc:sldMk cId="38158807" sldId="341"/>
            <ac:spMk id="3" creationId="{A422D63C-C457-4D30-A10A-D8CA22DB70F3}"/>
          </ac:spMkLst>
        </pc:spChg>
        <pc:spChg chg="mod">
          <ac:chgData name="Nelson, Cameron" userId="cddd3ed7-b2a7-4837-a1ef-0bb3a1f10e3d" providerId="ADAL" clId="{B51E8144-1DEC-4457-A26F-0A65498D1DD7}" dt="2022-03-29T19:36:30.707" v="1407" actId="13926"/>
          <ac:spMkLst>
            <pc:docMk/>
            <pc:sldMk cId="38158807" sldId="341"/>
            <ac:spMk id="6" creationId="{4CBB35FE-8DD5-42E9-A086-00A9ABA75FB6}"/>
          </ac:spMkLst>
        </pc:spChg>
      </pc:sldChg>
      <pc:sldChg chg="modSp">
        <pc:chgData name="Nelson, Cameron" userId="cddd3ed7-b2a7-4837-a1ef-0bb3a1f10e3d" providerId="ADAL" clId="{B51E8144-1DEC-4457-A26F-0A65498D1DD7}" dt="2022-03-29T16:35:53.984" v="74"/>
        <pc:sldMkLst>
          <pc:docMk/>
          <pc:sldMk cId="1923905708" sldId="342"/>
        </pc:sldMkLst>
        <pc:spChg chg="mod">
          <ac:chgData name="Nelson, Cameron" userId="cddd3ed7-b2a7-4837-a1ef-0bb3a1f10e3d" providerId="ADAL" clId="{B51E8144-1DEC-4457-A26F-0A65498D1DD7}" dt="2022-03-29T16:35:53.984" v="74"/>
          <ac:spMkLst>
            <pc:docMk/>
            <pc:sldMk cId="1923905708" sldId="342"/>
            <ac:spMk id="3" creationId="{A422D63C-C457-4D30-A10A-D8CA22DB70F3}"/>
          </ac:spMkLst>
        </pc:spChg>
      </pc:sldChg>
      <pc:sldChg chg="modSp">
        <pc:chgData name="Nelson, Cameron" userId="cddd3ed7-b2a7-4837-a1ef-0bb3a1f10e3d" providerId="ADAL" clId="{B51E8144-1DEC-4457-A26F-0A65498D1DD7}" dt="2022-03-29T16:35:53.984" v="74"/>
        <pc:sldMkLst>
          <pc:docMk/>
          <pc:sldMk cId="2245856801" sldId="343"/>
        </pc:sldMkLst>
        <pc:spChg chg="mod">
          <ac:chgData name="Nelson, Cameron" userId="cddd3ed7-b2a7-4837-a1ef-0bb3a1f10e3d" providerId="ADAL" clId="{B51E8144-1DEC-4457-A26F-0A65498D1DD7}" dt="2022-03-29T16:35:53.984" v="74"/>
          <ac:spMkLst>
            <pc:docMk/>
            <pc:sldMk cId="2245856801" sldId="343"/>
            <ac:spMk id="3" creationId="{A422D63C-C457-4D30-A10A-D8CA22DB70F3}"/>
          </ac:spMkLst>
        </pc:spChg>
      </pc:sldChg>
      <pc:sldChg chg="modSp">
        <pc:chgData name="Nelson, Cameron" userId="cddd3ed7-b2a7-4837-a1ef-0bb3a1f10e3d" providerId="ADAL" clId="{B51E8144-1DEC-4457-A26F-0A65498D1DD7}" dt="2022-03-29T16:35:53.984" v="74"/>
        <pc:sldMkLst>
          <pc:docMk/>
          <pc:sldMk cId="2386889259" sldId="344"/>
        </pc:sldMkLst>
        <pc:spChg chg="mod">
          <ac:chgData name="Nelson, Cameron" userId="cddd3ed7-b2a7-4837-a1ef-0bb3a1f10e3d" providerId="ADAL" clId="{B51E8144-1DEC-4457-A26F-0A65498D1DD7}" dt="2022-03-29T16:35:53.984" v="74"/>
          <ac:spMkLst>
            <pc:docMk/>
            <pc:sldMk cId="2386889259" sldId="344"/>
            <ac:spMk id="3" creationId="{A422D63C-C457-4D30-A10A-D8CA22DB70F3}"/>
          </ac:spMkLst>
        </pc:spChg>
      </pc:sldChg>
      <pc:sldChg chg="addSp delSp modSp mod delCm">
        <pc:chgData name="Nelson, Cameron" userId="cddd3ed7-b2a7-4837-a1ef-0bb3a1f10e3d" providerId="ADAL" clId="{B51E8144-1DEC-4457-A26F-0A65498D1DD7}" dt="2022-03-29T19:36:47.100" v="1408" actId="13926"/>
        <pc:sldMkLst>
          <pc:docMk/>
          <pc:sldMk cId="2602282809" sldId="345"/>
        </pc:sldMkLst>
        <pc:spChg chg="mod">
          <ac:chgData name="Nelson, Cameron" userId="cddd3ed7-b2a7-4837-a1ef-0bb3a1f10e3d" providerId="ADAL" clId="{B51E8144-1DEC-4457-A26F-0A65498D1DD7}" dt="2022-03-29T17:13:06.166" v="259" actId="1076"/>
          <ac:spMkLst>
            <pc:docMk/>
            <pc:sldMk cId="2602282809" sldId="345"/>
            <ac:spMk id="3" creationId="{A422D63C-C457-4D30-A10A-D8CA22DB70F3}"/>
          </ac:spMkLst>
        </pc:spChg>
        <pc:spChg chg="mod">
          <ac:chgData name="Nelson, Cameron" userId="cddd3ed7-b2a7-4837-a1ef-0bb3a1f10e3d" providerId="ADAL" clId="{B51E8144-1DEC-4457-A26F-0A65498D1DD7}" dt="2022-03-29T19:36:47.100" v="1408" actId="13926"/>
          <ac:spMkLst>
            <pc:docMk/>
            <pc:sldMk cId="2602282809" sldId="345"/>
            <ac:spMk id="6" creationId="{4CBB35FE-8DD5-42E9-A086-00A9ABA75FB6}"/>
          </ac:spMkLst>
        </pc:spChg>
        <pc:spChg chg="mod">
          <ac:chgData name="Nelson, Cameron" userId="cddd3ed7-b2a7-4837-a1ef-0bb3a1f10e3d" providerId="ADAL" clId="{B51E8144-1DEC-4457-A26F-0A65498D1DD7}" dt="2022-03-29T17:10:18.731" v="215" actId="14100"/>
          <ac:spMkLst>
            <pc:docMk/>
            <pc:sldMk cId="2602282809" sldId="345"/>
            <ac:spMk id="9" creationId="{444A979E-8748-4C66-98C1-63A1693FCFED}"/>
          </ac:spMkLst>
        </pc:spChg>
        <pc:picChg chg="add mod">
          <ac:chgData name="Nelson, Cameron" userId="cddd3ed7-b2a7-4837-a1ef-0bb3a1f10e3d" providerId="ADAL" clId="{B51E8144-1DEC-4457-A26F-0A65498D1DD7}" dt="2022-03-29T17:08:56.208" v="208" actId="1076"/>
          <ac:picMkLst>
            <pc:docMk/>
            <pc:sldMk cId="2602282809" sldId="345"/>
            <ac:picMk id="5" creationId="{481F45B5-A820-4051-A59E-B499C6AA4A69}"/>
          </ac:picMkLst>
        </pc:picChg>
        <pc:picChg chg="del">
          <ac:chgData name="Nelson, Cameron" userId="cddd3ed7-b2a7-4837-a1ef-0bb3a1f10e3d" providerId="ADAL" clId="{B51E8144-1DEC-4457-A26F-0A65498D1DD7}" dt="2022-03-29T17:08:27.668" v="204" actId="21"/>
          <ac:picMkLst>
            <pc:docMk/>
            <pc:sldMk cId="2602282809" sldId="345"/>
            <ac:picMk id="7" creationId="{375E4DE4-9E5B-44CA-B6BF-DE1A5F942ACF}"/>
          </ac:picMkLst>
        </pc:picChg>
        <pc:picChg chg="del mod">
          <ac:chgData name="Nelson, Cameron" userId="cddd3ed7-b2a7-4837-a1ef-0bb3a1f10e3d" providerId="ADAL" clId="{B51E8144-1DEC-4457-A26F-0A65498D1DD7}" dt="2022-03-29T17:09:08.182" v="210" actId="21"/>
          <ac:picMkLst>
            <pc:docMk/>
            <pc:sldMk cId="2602282809" sldId="345"/>
            <ac:picMk id="8" creationId="{2FD722B3-7E64-4CEE-A15C-3CEBD8CBA4A0}"/>
          </ac:picMkLst>
        </pc:picChg>
        <pc:picChg chg="add mod">
          <ac:chgData name="Nelson, Cameron" userId="cddd3ed7-b2a7-4837-a1ef-0bb3a1f10e3d" providerId="ADAL" clId="{B51E8144-1DEC-4457-A26F-0A65498D1DD7}" dt="2022-03-29T17:12:13.701" v="221" actId="1076"/>
          <ac:picMkLst>
            <pc:docMk/>
            <pc:sldMk cId="2602282809" sldId="345"/>
            <ac:picMk id="11" creationId="{90F56279-8908-4CA2-8F3B-6FE95ADD74C0}"/>
          </ac:picMkLst>
        </pc:picChg>
      </pc:sldChg>
      <pc:sldChg chg="addSp delSp modSp mod addCm modCm">
        <pc:chgData name="Nelson, Cameron" userId="cddd3ed7-b2a7-4837-a1ef-0bb3a1f10e3d" providerId="ADAL" clId="{B51E8144-1DEC-4457-A26F-0A65498D1DD7}" dt="2022-03-29T18:47:14.317" v="853" actId="1076"/>
        <pc:sldMkLst>
          <pc:docMk/>
          <pc:sldMk cId="4053160988" sldId="346"/>
        </pc:sldMkLst>
        <pc:spChg chg="mod">
          <ac:chgData name="Nelson, Cameron" userId="cddd3ed7-b2a7-4837-a1ef-0bb3a1f10e3d" providerId="ADAL" clId="{B51E8144-1DEC-4457-A26F-0A65498D1DD7}" dt="2022-03-29T16:35:53.984" v="74"/>
          <ac:spMkLst>
            <pc:docMk/>
            <pc:sldMk cId="4053160988" sldId="346"/>
            <ac:spMk id="3" creationId="{A422D63C-C457-4D30-A10A-D8CA22DB70F3}"/>
          </ac:spMkLst>
        </pc:spChg>
        <pc:picChg chg="add del">
          <ac:chgData name="Nelson, Cameron" userId="cddd3ed7-b2a7-4837-a1ef-0bb3a1f10e3d" providerId="ADAL" clId="{B51E8144-1DEC-4457-A26F-0A65498D1DD7}" dt="2022-03-29T18:47:12.546" v="850" actId="21"/>
          <ac:picMkLst>
            <pc:docMk/>
            <pc:sldMk cId="4053160988" sldId="346"/>
            <ac:picMk id="7" creationId="{988FA18B-9FC0-4257-9BD9-442DFAD5F2CD}"/>
          </ac:picMkLst>
        </pc:picChg>
        <pc:picChg chg="add del mod">
          <ac:chgData name="Nelson, Cameron" userId="cddd3ed7-b2a7-4837-a1ef-0bb3a1f10e3d" providerId="ADAL" clId="{B51E8144-1DEC-4457-A26F-0A65498D1DD7}" dt="2022-03-29T18:47:14.317" v="853" actId="1076"/>
          <ac:picMkLst>
            <pc:docMk/>
            <pc:sldMk cId="4053160988" sldId="346"/>
            <ac:picMk id="8" creationId="{7E24A7B9-F3C0-4B93-9F5E-BBECD1C8F526}"/>
          </ac:picMkLst>
        </pc:picChg>
      </pc:sldChg>
      <pc:sldChg chg="modSp">
        <pc:chgData name="Nelson, Cameron" userId="cddd3ed7-b2a7-4837-a1ef-0bb3a1f10e3d" providerId="ADAL" clId="{B51E8144-1DEC-4457-A26F-0A65498D1DD7}" dt="2022-03-29T16:35:53.984" v="74"/>
        <pc:sldMkLst>
          <pc:docMk/>
          <pc:sldMk cId="3281761923" sldId="347"/>
        </pc:sldMkLst>
        <pc:spChg chg="mod">
          <ac:chgData name="Nelson, Cameron" userId="cddd3ed7-b2a7-4837-a1ef-0bb3a1f10e3d" providerId="ADAL" clId="{B51E8144-1DEC-4457-A26F-0A65498D1DD7}" dt="2022-03-29T16:35:53.984" v="74"/>
          <ac:spMkLst>
            <pc:docMk/>
            <pc:sldMk cId="3281761923" sldId="347"/>
            <ac:spMk id="3" creationId="{A422D63C-C457-4D30-A10A-D8CA22DB70F3}"/>
          </ac:spMkLst>
        </pc:spChg>
      </pc:sldChg>
      <pc:sldChg chg="modSp">
        <pc:chgData name="Nelson, Cameron" userId="cddd3ed7-b2a7-4837-a1ef-0bb3a1f10e3d" providerId="ADAL" clId="{B51E8144-1DEC-4457-A26F-0A65498D1DD7}" dt="2022-03-29T16:35:53.984" v="74"/>
        <pc:sldMkLst>
          <pc:docMk/>
          <pc:sldMk cId="2572923784" sldId="348"/>
        </pc:sldMkLst>
        <pc:spChg chg="mod">
          <ac:chgData name="Nelson, Cameron" userId="cddd3ed7-b2a7-4837-a1ef-0bb3a1f10e3d" providerId="ADAL" clId="{B51E8144-1DEC-4457-A26F-0A65498D1DD7}" dt="2022-03-29T16:35:53.984" v="74"/>
          <ac:spMkLst>
            <pc:docMk/>
            <pc:sldMk cId="2572923784" sldId="348"/>
            <ac:spMk id="3" creationId="{A422D63C-C457-4D30-A10A-D8CA22DB70F3}"/>
          </ac:spMkLst>
        </pc:spChg>
      </pc:sldChg>
      <pc:sldChg chg="modSp">
        <pc:chgData name="Nelson, Cameron" userId="cddd3ed7-b2a7-4837-a1ef-0bb3a1f10e3d" providerId="ADAL" clId="{B51E8144-1DEC-4457-A26F-0A65498D1DD7}" dt="2022-03-29T16:35:53.984" v="74"/>
        <pc:sldMkLst>
          <pc:docMk/>
          <pc:sldMk cId="3366234139" sldId="349"/>
        </pc:sldMkLst>
        <pc:spChg chg="mod">
          <ac:chgData name="Nelson, Cameron" userId="cddd3ed7-b2a7-4837-a1ef-0bb3a1f10e3d" providerId="ADAL" clId="{B51E8144-1DEC-4457-A26F-0A65498D1DD7}" dt="2022-03-29T16:35:53.984" v="74"/>
          <ac:spMkLst>
            <pc:docMk/>
            <pc:sldMk cId="3366234139" sldId="349"/>
            <ac:spMk id="3" creationId="{A422D63C-C457-4D30-A10A-D8CA22DB70F3}"/>
          </ac:spMkLst>
        </pc:spChg>
      </pc:sldChg>
      <pc:sldChg chg="modSp">
        <pc:chgData name="Nelson, Cameron" userId="cddd3ed7-b2a7-4837-a1ef-0bb3a1f10e3d" providerId="ADAL" clId="{B51E8144-1DEC-4457-A26F-0A65498D1DD7}" dt="2022-03-29T16:35:53.984" v="74"/>
        <pc:sldMkLst>
          <pc:docMk/>
          <pc:sldMk cId="2593543357" sldId="352"/>
        </pc:sldMkLst>
        <pc:spChg chg="mod">
          <ac:chgData name="Nelson, Cameron" userId="cddd3ed7-b2a7-4837-a1ef-0bb3a1f10e3d" providerId="ADAL" clId="{B51E8144-1DEC-4457-A26F-0A65498D1DD7}" dt="2022-03-29T16:35:53.984" v="74"/>
          <ac:spMkLst>
            <pc:docMk/>
            <pc:sldMk cId="2593543357" sldId="352"/>
            <ac:spMk id="3" creationId="{A422D63C-C457-4D30-A10A-D8CA22DB70F3}"/>
          </ac:spMkLst>
        </pc:spChg>
      </pc:sldChg>
      <pc:sldChg chg="modSp">
        <pc:chgData name="Nelson, Cameron" userId="cddd3ed7-b2a7-4837-a1ef-0bb3a1f10e3d" providerId="ADAL" clId="{B51E8144-1DEC-4457-A26F-0A65498D1DD7}" dt="2022-03-29T16:35:53.984" v="74"/>
        <pc:sldMkLst>
          <pc:docMk/>
          <pc:sldMk cId="4127682934" sldId="353"/>
        </pc:sldMkLst>
        <pc:spChg chg="mod">
          <ac:chgData name="Nelson, Cameron" userId="cddd3ed7-b2a7-4837-a1ef-0bb3a1f10e3d" providerId="ADAL" clId="{B51E8144-1DEC-4457-A26F-0A65498D1DD7}" dt="2022-03-29T16:35:53.984" v="74"/>
          <ac:spMkLst>
            <pc:docMk/>
            <pc:sldMk cId="4127682934" sldId="353"/>
            <ac:spMk id="3" creationId="{A422D63C-C457-4D30-A10A-D8CA22DB70F3}"/>
          </ac:spMkLst>
        </pc:spChg>
      </pc:sldChg>
      <pc:sldChg chg="modSp">
        <pc:chgData name="Nelson, Cameron" userId="cddd3ed7-b2a7-4837-a1ef-0bb3a1f10e3d" providerId="ADAL" clId="{B51E8144-1DEC-4457-A26F-0A65498D1DD7}" dt="2022-03-29T16:35:53.984" v="74"/>
        <pc:sldMkLst>
          <pc:docMk/>
          <pc:sldMk cId="1188518609" sldId="354"/>
        </pc:sldMkLst>
        <pc:spChg chg="mod">
          <ac:chgData name="Nelson, Cameron" userId="cddd3ed7-b2a7-4837-a1ef-0bb3a1f10e3d" providerId="ADAL" clId="{B51E8144-1DEC-4457-A26F-0A65498D1DD7}" dt="2022-03-29T16:35:53.984" v="74"/>
          <ac:spMkLst>
            <pc:docMk/>
            <pc:sldMk cId="1188518609" sldId="354"/>
            <ac:spMk id="3" creationId="{A422D63C-C457-4D30-A10A-D8CA22DB70F3}"/>
          </ac:spMkLst>
        </pc:spChg>
      </pc:sldChg>
      <pc:sldChg chg="modSp">
        <pc:chgData name="Nelson, Cameron" userId="cddd3ed7-b2a7-4837-a1ef-0bb3a1f10e3d" providerId="ADAL" clId="{B51E8144-1DEC-4457-A26F-0A65498D1DD7}" dt="2022-03-29T16:35:53.984" v="74"/>
        <pc:sldMkLst>
          <pc:docMk/>
          <pc:sldMk cId="642100006" sldId="355"/>
        </pc:sldMkLst>
        <pc:spChg chg="mod">
          <ac:chgData name="Nelson, Cameron" userId="cddd3ed7-b2a7-4837-a1ef-0bb3a1f10e3d" providerId="ADAL" clId="{B51E8144-1DEC-4457-A26F-0A65498D1DD7}" dt="2022-03-29T16:35:53.984" v="74"/>
          <ac:spMkLst>
            <pc:docMk/>
            <pc:sldMk cId="642100006" sldId="355"/>
            <ac:spMk id="3" creationId="{178695FE-B125-4068-B62A-A9BA1E7C65B6}"/>
          </ac:spMkLst>
        </pc:spChg>
      </pc:sldChg>
      <pc:sldChg chg="modSp">
        <pc:chgData name="Nelson, Cameron" userId="cddd3ed7-b2a7-4837-a1ef-0bb3a1f10e3d" providerId="ADAL" clId="{B51E8144-1DEC-4457-A26F-0A65498D1DD7}" dt="2022-03-29T16:35:53.984" v="74"/>
        <pc:sldMkLst>
          <pc:docMk/>
          <pc:sldMk cId="1047621178" sldId="357"/>
        </pc:sldMkLst>
        <pc:spChg chg="mod">
          <ac:chgData name="Nelson, Cameron" userId="cddd3ed7-b2a7-4837-a1ef-0bb3a1f10e3d" providerId="ADAL" clId="{B51E8144-1DEC-4457-A26F-0A65498D1DD7}" dt="2022-03-29T16:35:53.984" v="74"/>
          <ac:spMkLst>
            <pc:docMk/>
            <pc:sldMk cId="1047621178" sldId="357"/>
            <ac:spMk id="3" creationId="{54B67CF1-530B-4691-8E52-43B14AFBAA03}"/>
          </ac:spMkLst>
        </pc:spChg>
      </pc:sldChg>
      <pc:sldChg chg="modSp">
        <pc:chgData name="Nelson, Cameron" userId="cddd3ed7-b2a7-4837-a1ef-0bb3a1f10e3d" providerId="ADAL" clId="{B51E8144-1DEC-4457-A26F-0A65498D1DD7}" dt="2022-03-29T16:35:53.984" v="74"/>
        <pc:sldMkLst>
          <pc:docMk/>
          <pc:sldMk cId="357480925" sldId="358"/>
        </pc:sldMkLst>
        <pc:spChg chg="mod">
          <ac:chgData name="Nelson, Cameron" userId="cddd3ed7-b2a7-4837-a1ef-0bb3a1f10e3d" providerId="ADAL" clId="{B51E8144-1DEC-4457-A26F-0A65498D1DD7}" dt="2022-03-29T16:35:53.984" v="74"/>
          <ac:spMkLst>
            <pc:docMk/>
            <pc:sldMk cId="357480925" sldId="358"/>
            <ac:spMk id="3" creationId="{83038C61-69FA-4567-AAD9-EA887EB0C3D1}"/>
          </ac:spMkLst>
        </pc:spChg>
      </pc:sldChg>
      <pc:sldChg chg="modSp">
        <pc:chgData name="Nelson, Cameron" userId="cddd3ed7-b2a7-4837-a1ef-0bb3a1f10e3d" providerId="ADAL" clId="{B51E8144-1DEC-4457-A26F-0A65498D1DD7}" dt="2022-03-29T16:35:53.984" v="74"/>
        <pc:sldMkLst>
          <pc:docMk/>
          <pc:sldMk cId="1948834646" sldId="359"/>
        </pc:sldMkLst>
        <pc:spChg chg="mod">
          <ac:chgData name="Nelson, Cameron" userId="cddd3ed7-b2a7-4837-a1ef-0bb3a1f10e3d" providerId="ADAL" clId="{B51E8144-1DEC-4457-A26F-0A65498D1DD7}" dt="2022-03-29T16:35:53.984" v="74"/>
          <ac:spMkLst>
            <pc:docMk/>
            <pc:sldMk cId="1948834646" sldId="359"/>
            <ac:spMk id="3" creationId="{99A544AD-E777-42A7-BA26-0FF7B03BF91D}"/>
          </ac:spMkLst>
        </pc:spChg>
      </pc:sldChg>
      <pc:sldChg chg="addSp delSp modSp mod">
        <pc:chgData name="Nelson, Cameron" userId="cddd3ed7-b2a7-4837-a1ef-0bb3a1f10e3d" providerId="ADAL" clId="{B51E8144-1DEC-4457-A26F-0A65498D1DD7}" dt="2022-03-30T19:08:08.744" v="1678" actId="1076"/>
        <pc:sldMkLst>
          <pc:docMk/>
          <pc:sldMk cId="1314379" sldId="360"/>
        </pc:sldMkLst>
        <pc:spChg chg="mod">
          <ac:chgData name="Nelson, Cameron" userId="cddd3ed7-b2a7-4837-a1ef-0bb3a1f10e3d" providerId="ADAL" clId="{B51E8144-1DEC-4457-A26F-0A65498D1DD7}" dt="2022-03-29T16:35:53.984" v="74"/>
          <ac:spMkLst>
            <pc:docMk/>
            <pc:sldMk cId="1314379" sldId="360"/>
            <ac:spMk id="3" creationId="{858FB771-7927-4359-A487-B7A53EDB39D6}"/>
          </ac:spMkLst>
        </pc:spChg>
        <pc:graphicFrameChg chg="del mod">
          <ac:chgData name="Nelson, Cameron" userId="cddd3ed7-b2a7-4837-a1ef-0bb3a1f10e3d" providerId="ADAL" clId="{B51E8144-1DEC-4457-A26F-0A65498D1DD7}" dt="2022-03-30T19:07:32.417" v="1673" actId="21"/>
          <ac:graphicFrameMkLst>
            <pc:docMk/>
            <pc:sldMk cId="1314379" sldId="360"/>
            <ac:graphicFrameMk id="5" creationId="{B8786CA0-3253-44C4-98BE-D064136852AF}"/>
          </ac:graphicFrameMkLst>
        </pc:graphicFrameChg>
        <pc:picChg chg="add mod">
          <ac:chgData name="Nelson, Cameron" userId="cddd3ed7-b2a7-4837-a1ef-0bb3a1f10e3d" providerId="ADAL" clId="{B51E8144-1DEC-4457-A26F-0A65498D1DD7}" dt="2022-03-30T19:08:08.744" v="1678" actId="1076"/>
          <ac:picMkLst>
            <pc:docMk/>
            <pc:sldMk cId="1314379" sldId="360"/>
            <ac:picMk id="7" creationId="{B22C0E30-8C69-495A-A515-27354F557347}"/>
          </ac:picMkLst>
        </pc:picChg>
      </pc:sldChg>
      <pc:sldChg chg="modSp">
        <pc:chgData name="Nelson, Cameron" userId="cddd3ed7-b2a7-4837-a1ef-0bb3a1f10e3d" providerId="ADAL" clId="{B51E8144-1DEC-4457-A26F-0A65498D1DD7}" dt="2022-03-29T16:35:53.984" v="74"/>
        <pc:sldMkLst>
          <pc:docMk/>
          <pc:sldMk cId="2410996229" sldId="362"/>
        </pc:sldMkLst>
        <pc:spChg chg="mod">
          <ac:chgData name="Nelson, Cameron" userId="cddd3ed7-b2a7-4837-a1ef-0bb3a1f10e3d" providerId="ADAL" clId="{B51E8144-1DEC-4457-A26F-0A65498D1DD7}" dt="2022-03-29T16:35:53.984" v="74"/>
          <ac:spMkLst>
            <pc:docMk/>
            <pc:sldMk cId="2410996229" sldId="362"/>
            <ac:spMk id="3" creationId="{25033571-156A-4669-B183-7C6F54652952}"/>
          </ac:spMkLst>
        </pc:spChg>
      </pc:sldChg>
      <pc:sldChg chg="modSp">
        <pc:chgData name="Nelson, Cameron" userId="cddd3ed7-b2a7-4837-a1ef-0bb3a1f10e3d" providerId="ADAL" clId="{B51E8144-1DEC-4457-A26F-0A65498D1DD7}" dt="2022-03-29T16:35:53.984" v="74"/>
        <pc:sldMkLst>
          <pc:docMk/>
          <pc:sldMk cId="1731059746" sldId="363"/>
        </pc:sldMkLst>
        <pc:spChg chg="mod">
          <ac:chgData name="Nelson, Cameron" userId="cddd3ed7-b2a7-4837-a1ef-0bb3a1f10e3d" providerId="ADAL" clId="{B51E8144-1DEC-4457-A26F-0A65498D1DD7}" dt="2022-03-29T16:35:53.984" v="74"/>
          <ac:spMkLst>
            <pc:docMk/>
            <pc:sldMk cId="1731059746" sldId="363"/>
            <ac:spMk id="4" creationId="{5727C332-3552-4BA5-907D-1011EEB701E9}"/>
          </ac:spMkLst>
        </pc:spChg>
      </pc:sldChg>
      <pc:sldChg chg="modSp mod delCm">
        <pc:chgData name="Nelson, Cameron" userId="cddd3ed7-b2a7-4837-a1ef-0bb3a1f10e3d" providerId="ADAL" clId="{B51E8144-1DEC-4457-A26F-0A65498D1DD7}" dt="2022-03-29T19:09:13.584" v="1114" actId="20577"/>
        <pc:sldMkLst>
          <pc:docMk/>
          <pc:sldMk cId="1415920446" sldId="364"/>
        </pc:sldMkLst>
        <pc:spChg chg="mod">
          <ac:chgData name="Nelson, Cameron" userId="cddd3ed7-b2a7-4837-a1ef-0bb3a1f10e3d" providerId="ADAL" clId="{B51E8144-1DEC-4457-A26F-0A65498D1DD7}" dt="2022-03-29T16:35:53.984" v="74"/>
          <ac:spMkLst>
            <pc:docMk/>
            <pc:sldMk cId="1415920446" sldId="364"/>
            <ac:spMk id="3" creationId="{4A1181E1-FCD0-42B6-9015-3360C0D0A576}"/>
          </ac:spMkLst>
        </pc:spChg>
        <pc:spChg chg="mod">
          <ac:chgData name="Nelson, Cameron" userId="cddd3ed7-b2a7-4837-a1ef-0bb3a1f10e3d" providerId="ADAL" clId="{B51E8144-1DEC-4457-A26F-0A65498D1DD7}" dt="2022-03-29T19:09:13.584" v="1114" actId="20577"/>
          <ac:spMkLst>
            <pc:docMk/>
            <pc:sldMk cId="1415920446" sldId="364"/>
            <ac:spMk id="5" creationId="{7B6D5502-62BF-4FC9-B37A-E862A016EBB5}"/>
          </ac:spMkLst>
        </pc:spChg>
      </pc:sldChg>
      <pc:sldChg chg="modSp">
        <pc:chgData name="Nelson, Cameron" userId="cddd3ed7-b2a7-4837-a1ef-0bb3a1f10e3d" providerId="ADAL" clId="{B51E8144-1DEC-4457-A26F-0A65498D1DD7}" dt="2022-03-29T16:35:53.984" v="74"/>
        <pc:sldMkLst>
          <pc:docMk/>
          <pc:sldMk cId="1150419546" sldId="365"/>
        </pc:sldMkLst>
        <pc:spChg chg="mod">
          <ac:chgData name="Nelson, Cameron" userId="cddd3ed7-b2a7-4837-a1ef-0bb3a1f10e3d" providerId="ADAL" clId="{B51E8144-1DEC-4457-A26F-0A65498D1DD7}" dt="2022-03-29T16:35:53.984" v="74"/>
          <ac:spMkLst>
            <pc:docMk/>
            <pc:sldMk cId="1150419546" sldId="365"/>
            <ac:spMk id="3" creationId="{3227AE49-44D1-4913-8C12-680EF549283A}"/>
          </ac:spMkLst>
        </pc:spChg>
      </pc:sldChg>
      <pc:sldChg chg="modSp modCm">
        <pc:chgData name="Nelson, Cameron" userId="cddd3ed7-b2a7-4837-a1ef-0bb3a1f10e3d" providerId="ADAL" clId="{B51E8144-1DEC-4457-A26F-0A65498D1DD7}" dt="2022-03-29T19:38:58.864" v="1425" actId="5900"/>
        <pc:sldMkLst>
          <pc:docMk/>
          <pc:sldMk cId="1189803608" sldId="366"/>
        </pc:sldMkLst>
        <pc:spChg chg="mod">
          <ac:chgData name="Nelson, Cameron" userId="cddd3ed7-b2a7-4837-a1ef-0bb3a1f10e3d" providerId="ADAL" clId="{B51E8144-1DEC-4457-A26F-0A65498D1DD7}" dt="2022-03-29T16:35:53.984" v="74"/>
          <ac:spMkLst>
            <pc:docMk/>
            <pc:sldMk cId="1189803608" sldId="366"/>
            <ac:spMk id="3" creationId="{D518F11E-18F3-4808-8A21-21C278EE6E10}"/>
          </ac:spMkLst>
        </pc:spChg>
      </pc:sldChg>
      <pc:sldChg chg="modSp mod addCm delCm modCm">
        <pc:chgData name="Nelson, Cameron" userId="cddd3ed7-b2a7-4837-a1ef-0bb3a1f10e3d" providerId="ADAL" clId="{B51E8144-1DEC-4457-A26F-0A65498D1DD7}" dt="2022-03-29T19:30:12.303" v="1222" actId="1592"/>
        <pc:sldMkLst>
          <pc:docMk/>
          <pc:sldMk cId="3284855362" sldId="367"/>
        </pc:sldMkLst>
        <pc:spChg chg="mod">
          <ac:chgData name="Nelson, Cameron" userId="cddd3ed7-b2a7-4837-a1ef-0bb3a1f10e3d" providerId="ADAL" clId="{B51E8144-1DEC-4457-A26F-0A65498D1DD7}" dt="2022-03-29T16:35:53.984" v="74"/>
          <ac:spMkLst>
            <pc:docMk/>
            <pc:sldMk cId="3284855362" sldId="367"/>
            <ac:spMk id="3" creationId="{6A5C45F2-6DCD-45FD-A80C-25311A03D8E8}"/>
          </ac:spMkLst>
        </pc:spChg>
        <pc:spChg chg="mod">
          <ac:chgData name="Nelson, Cameron" userId="cddd3ed7-b2a7-4837-a1ef-0bb3a1f10e3d" providerId="ADAL" clId="{B51E8144-1DEC-4457-A26F-0A65498D1DD7}" dt="2022-03-29T19:30:08.639" v="1219" actId="20577"/>
          <ac:spMkLst>
            <pc:docMk/>
            <pc:sldMk cId="3284855362" sldId="367"/>
            <ac:spMk id="5" creationId="{C8FFC8D4-4027-4EBA-A227-7586D7731A73}"/>
          </ac:spMkLst>
        </pc:spChg>
      </pc:sldChg>
      <pc:sldChg chg="modSp">
        <pc:chgData name="Nelson, Cameron" userId="cddd3ed7-b2a7-4837-a1ef-0bb3a1f10e3d" providerId="ADAL" clId="{B51E8144-1DEC-4457-A26F-0A65498D1DD7}" dt="2022-03-29T19:30:34.706" v="1223"/>
        <pc:sldMkLst>
          <pc:docMk/>
          <pc:sldMk cId="359316921" sldId="369"/>
        </pc:sldMkLst>
        <pc:spChg chg="mod">
          <ac:chgData name="Nelson, Cameron" userId="cddd3ed7-b2a7-4837-a1ef-0bb3a1f10e3d" providerId="ADAL" clId="{B51E8144-1DEC-4457-A26F-0A65498D1DD7}" dt="2022-03-29T16:35:53.984" v="74"/>
          <ac:spMkLst>
            <pc:docMk/>
            <pc:sldMk cId="359316921" sldId="369"/>
            <ac:spMk id="3" creationId="{AC696EE2-FD8A-4A7A-9242-DF4BF370AB78}"/>
          </ac:spMkLst>
        </pc:spChg>
        <pc:spChg chg="mod">
          <ac:chgData name="Nelson, Cameron" userId="cddd3ed7-b2a7-4837-a1ef-0bb3a1f10e3d" providerId="ADAL" clId="{B51E8144-1DEC-4457-A26F-0A65498D1DD7}" dt="2022-03-29T19:30:34.706" v="1223"/>
          <ac:spMkLst>
            <pc:docMk/>
            <pc:sldMk cId="359316921" sldId="369"/>
            <ac:spMk id="5" creationId="{7AB4411A-0C5D-46AB-84E0-24F676D7AD65}"/>
          </ac:spMkLst>
        </pc:spChg>
      </pc:sldChg>
      <pc:sldChg chg="addSp delSp modSp mod addCm delCm">
        <pc:chgData name="Nelson, Cameron" userId="cddd3ed7-b2a7-4837-a1ef-0bb3a1f10e3d" providerId="ADAL" clId="{B51E8144-1DEC-4457-A26F-0A65498D1DD7}" dt="2022-03-29T19:37:51.952" v="1423" actId="5793"/>
        <pc:sldMkLst>
          <pc:docMk/>
          <pc:sldMk cId="1024485534" sldId="370"/>
        </pc:sldMkLst>
        <pc:spChg chg="mod">
          <ac:chgData name="Nelson, Cameron" userId="cddd3ed7-b2a7-4837-a1ef-0bb3a1f10e3d" providerId="ADAL" clId="{B51E8144-1DEC-4457-A26F-0A65498D1DD7}" dt="2022-03-29T19:37:51.952" v="1423" actId="5793"/>
          <ac:spMkLst>
            <pc:docMk/>
            <pc:sldMk cId="1024485534" sldId="370"/>
            <ac:spMk id="5" creationId="{DDA3ECCA-3D20-44EA-BC02-3B1F8D7BE531}"/>
          </ac:spMkLst>
        </pc:spChg>
        <pc:spChg chg="mod">
          <ac:chgData name="Nelson, Cameron" userId="cddd3ed7-b2a7-4837-a1ef-0bb3a1f10e3d" providerId="ADAL" clId="{B51E8144-1DEC-4457-A26F-0A65498D1DD7}" dt="2022-03-29T16:34:32.285" v="68"/>
          <ac:spMkLst>
            <pc:docMk/>
            <pc:sldMk cId="1024485534" sldId="370"/>
            <ac:spMk id="7" creationId="{3FCE4F8C-5236-457B-8D67-9D80316D8B31}"/>
          </ac:spMkLst>
        </pc:spChg>
        <pc:picChg chg="add del">
          <ac:chgData name="Nelson, Cameron" userId="cddd3ed7-b2a7-4837-a1ef-0bb3a1f10e3d" providerId="ADAL" clId="{B51E8144-1DEC-4457-A26F-0A65498D1DD7}" dt="2022-03-29T16:47:07.472" v="123" actId="21"/>
          <ac:picMkLst>
            <pc:docMk/>
            <pc:sldMk cId="1024485534" sldId="370"/>
            <ac:picMk id="6" creationId="{3DF3B396-0618-4B2B-899A-C2D7F85B7BB8}"/>
          </ac:picMkLst>
        </pc:picChg>
        <pc:picChg chg="add del mod">
          <ac:chgData name="Nelson, Cameron" userId="cddd3ed7-b2a7-4837-a1ef-0bb3a1f10e3d" providerId="ADAL" clId="{B51E8144-1DEC-4457-A26F-0A65498D1DD7}" dt="2022-03-29T16:47:10.473" v="129" actId="21"/>
          <ac:picMkLst>
            <pc:docMk/>
            <pc:sldMk cId="1024485534" sldId="370"/>
            <ac:picMk id="8" creationId="{55BE1156-F569-4F0E-913D-1AE278902CE9}"/>
          </ac:picMkLst>
        </pc:picChg>
        <pc:picChg chg="add mod">
          <ac:chgData name="Nelson, Cameron" userId="cddd3ed7-b2a7-4837-a1ef-0bb3a1f10e3d" providerId="ADAL" clId="{B51E8144-1DEC-4457-A26F-0A65498D1DD7}" dt="2022-03-29T16:48:35.979" v="136" actId="14100"/>
          <ac:picMkLst>
            <pc:docMk/>
            <pc:sldMk cId="1024485534" sldId="370"/>
            <ac:picMk id="10" creationId="{36352849-A768-4101-B714-2781DFCE138B}"/>
          </ac:picMkLst>
        </pc:picChg>
      </pc:sldChg>
      <pc:sldChg chg="modSp mod">
        <pc:chgData name="Nelson, Cameron" userId="cddd3ed7-b2a7-4837-a1ef-0bb3a1f10e3d" providerId="ADAL" clId="{B51E8144-1DEC-4457-A26F-0A65498D1DD7}" dt="2022-03-29T16:33:45.029" v="63" actId="20577"/>
        <pc:sldMkLst>
          <pc:docMk/>
          <pc:sldMk cId="596847129" sldId="567"/>
        </pc:sldMkLst>
        <pc:spChg chg="mod">
          <ac:chgData name="Nelson, Cameron" userId="cddd3ed7-b2a7-4837-a1ef-0bb3a1f10e3d" providerId="ADAL" clId="{B51E8144-1DEC-4457-A26F-0A65498D1DD7}" dt="2022-03-29T16:33:45.029" v="63" actId="20577"/>
          <ac:spMkLst>
            <pc:docMk/>
            <pc:sldMk cId="596847129" sldId="567"/>
            <ac:spMk id="5" creationId="{CB3A60AC-C4E9-4025-87D4-821D9336911D}"/>
          </ac:spMkLst>
        </pc:spChg>
      </pc:sldChg>
      <pc:sldChg chg="modSp mod">
        <pc:chgData name="Nelson, Cameron" userId="cddd3ed7-b2a7-4837-a1ef-0bb3a1f10e3d" providerId="ADAL" clId="{B51E8144-1DEC-4457-A26F-0A65498D1DD7}" dt="2022-03-29T16:34:21.614" v="66"/>
        <pc:sldMkLst>
          <pc:docMk/>
          <pc:sldMk cId="2957518728" sldId="568"/>
        </pc:sldMkLst>
        <pc:spChg chg="mod">
          <ac:chgData name="Nelson, Cameron" userId="cddd3ed7-b2a7-4837-a1ef-0bb3a1f10e3d" providerId="ADAL" clId="{B51E8144-1DEC-4457-A26F-0A65498D1DD7}" dt="2022-03-29T16:34:21.614" v="66"/>
          <ac:spMkLst>
            <pc:docMk/>
            <pc:sldMk cId="2957518728" sldId="568"/>
            <ac:spMk id="10" creationId="{3D4AA5EB-0CA4-4D6A-ACEB-1F874D40BC75}"/>
          </ac:spMkLst>
        </pc:spChg>
      </pc:sldChg>
      <pc:sldChg chg="modSp">
        <pc:chgData name="Nelson, Cameron" userId="cddd3ed7-b2a7-4837-a1ef-0bb3a1f10e3d" providerId="ADAL" clId="{B51E8144-1DEC-4457-A26F-0A65498D1DD7}" dt="2022-03-29T16:35:53.984" v="74"/>
        <pc:sldMkLst>
          <pc:docMk/>
          <pc:sldMk cId="2632731368" sldId="569"/>
        </pc:sldMkLst>
        <pc:spChg chg="mod">
          <ac:chgData name="Nelson, Cameron" userId="cddd3ed7-b2a7-4837-a1ef-0bb3a1f10e3d" providerId="ADAL" clId="{B51E8144-1DEC-4457-A26F-0A65498D1DD7}" dt="2022-03-29T16:35:53.984" v="74"/>
          <ac:spMkLst>
            <pc:docMk/>
            <pc:sldMk cId="2632731368" sldId="569"/>
            <ac:spMk id="3" creationId="{25033571-156A-4669-B183-7C6F54652952}"/>
          </ac:spMkLst>
        </pc:spChg>
      </pc:sldChg>
      <pc:sldChg chg="modSp">
        <pc:chgData name="Nelson, Cameron" userId="cddd3ed7-b2a7-4837-a1ef-0bb3a1f10e3d" providerId="ADAL" clId="{B51E8144-1DEC-4457-A26F-0A65498D1DD7}" dt="2022-03-29T16:35:53.984" v="74"/>
        <pc:sldMkLst>
          <pc:docMk/>
          <pc:sldMk cId="1185895980" sldId="570"/>
        </pc:sldMkLst>
        <pc:spChg chg="mod">
          <ac:chgData name="Nelson, Cameron" userId="cddd3ed7-b2a7-4837-a1ef-0bb3a1f10e3d" providerId="ADAL" clId="{B51E8144-1DEC-4457-A26F-0A65498D1DD7}" dt="2022-03-29T16:35:53.984" v="74"/>
          <ac:spMkLst>
            <pc:docMk/>
            <pc:sldMk cId="1185895980" sldId="570"/>
            <ac:spMk id="3" creationId="{25033571-156A-4669-B183-7C6F54652952}"/>
          </ac:spMkLst>
        </pc:spChg>
      </pc:sldChg>
      <pc:sldChg chg="modSp mod">
        <pc:chgData name="Nelson, Cameron" userId="cddd3ed7-b2a7-4837-a1ef-0bb3a1f10e3d" providerId="ADAL" clId="{B51E8144-1DEC-4457-A26F-0A65498D1DD7}" dt="2022-03-30T15:38:07.820" v="1427" actId="20577"/>
        <pc:sldMkLst>
          <pc:docMk/>
          <pc:sldMk cId="2472550399" sldId="571"/>
        </pc:sldMkLst>
        <pc:spChg chg="mod">
          <ac:chgData name="Nelson, Cameron" userId="cddd3ed7-b2a7-4837-a1ef-0bb3a1f10e3d" providerId="ADAL" clId="{B51E8144-1DEC-4457-A26F-0A65498D1DD7}" dt="2022-03-30T15:38:07.820" v="1427" actId="20577"/>
          <ac:spMkLst>
            <pc:docMk/>
            <pc:sldMk cId="2472550399" sldId="571"/>
            <ac:spMk id="2" creationId="{8D98714B-A2CC-42E9-9A30-C75A3AC5A815}"/>
          </ac:spMkLst>
        </pc:spChg>
        <pc:spChg chg="mod">
          <ac:chgData name="Nelson, Cameron" userId="cddd3ed7-b2a7-4837-a1ef-0bb3a1f10e3d" providerId="ADAL" clId="{B51E8144-1DEC-4457-A26F-0A65498D1DD7}" dt="2022-03-29T16:35:53.984" v="74"/>
          <ac:spMkLst>
            <pc:docMk/>
            <pc:sldMk cId="2472550399" sldId="571"/>
            <ac:spMk id="3" creationId="{25033571-156A-4669-B183-7C6F54652952}"/>
          </ac:spMkLst>
        </pc:spChg>
      </pc:sldChg>
      <pc:sldChg chg="modSp">
        <pc:chgData name="Nelson, Cameron" userId="cddd3ed7-b2a7-4837-a1ef-0bb3a1f10e3d" providerId="ADAL" clId="{B51E8144-1DEC-4457-A26F-0A65498D1DD7}" dt="2022-03-29T16:35:53.984" v="74"/>
        <pc:sldMkLst>
          <pc:docMk/>
          <pc:sldMk cId="3578574091" sldId="572"/>
        </pc:sldMkLst>
        <pc:spChg chg="mod">
          <ac:chgData name="Nelson, Cameron" userId="cddd3ed7-b2a7-4837-a1ef-0bb3a1f10e3d" providerId="ADAL" clId="{B51E8144-1DEC-4457-A26F-0A65498D1DD7}" dt="2022-03-29T16:35:53.984" v="74"/>
          <ac:spMkLst>
            <pc:docMk/>
            <pc:sldMk cId="3578574091" sldId="572"/>
            <ac:spMk id="3" creationId="{25033571-156A-4669-B183-7C6F54652952}"/>
          </ac:spMkLst>
        </pc:spChg>
      </pc:sldChg>
      <pc:sldChg chg="modSp mod">
        <pc:chgData name="Nelson, Cameron" userId="cddd3ed7-b2a7-4837-a1ef-0bb3a1f10e3d" providerId="ADAL" clId="{B51E8144-1DEC-4457-A26F-0A65498D1DD7}" dt="2022-03-29T18:49:13.494" v="942" actId="20577"/>
        <pc:sldMkLst>
          <pc:docMk/>
          <pc:sldMk cId="2174515230" sldId="574"/>
        </pc:sldMkLst>
        <pc:spChg chg="mod">
          <ac:chgData name="Nelson, Cameron" userId="cddd3ed7-b2a7-4837-a1ef-0bb3a1f10e3d" providerId="ADAL" clId="{B51E8144-1DEC-4457-A26F-0A65498D1DD7}" dt="2022-03-29T18:47:45.389" v="879" actId="20577"/>
          <ac:spMkLst>
            <pc:docMk/>
            <pc:sldMk cId="2174515230" sldId="574"/>
            <ac:spMk id="2" creationId="{AA4F6AF4-6937-4670-AA33-1DB76289A203}"/>
          </ac:spMkLst>
        </pc:spChg>
        <pc:spChg chg="mod">
          <ac:chgData name="Nelson, Cameron" userId="cddd3ed7-b2a7-4837-a1ef-0bb3a1f10e3d" providerId="ADAL" clId="{B51E8144-1DEC-4457-A26F-0A65498D1DD7}" dt="2022-03-29T16:35:53.984" v="74"/>
          <ac:spMkLst>
            <pc:docMk/>
            <pc:sldMk cId="2174515230" sldId="574"/>
            <ac:spMk id="3" creationId="{4623D187-CB4F-4369-8721-D9A4F03D7873}"/>
          </ac:spMkLst>
        </pc:spChg>
        <pc:spChg chg="mod">
          <ac:chgData name="Nelson, Cameron" userId="cddd3ed7-b2a7-4837-a1ef-0bb3a1f10e3d" providerId="ADAL" clId="{B51E8144-1DEC-4457-A26F-0A65498D1DD7}" dt="2022-03-29T18:49:13.494" v="942" actId="20577"/>
          <ac:spMkLst>
            <pc:docMk/>
            <pc:sldMk cId="2174515230" sldId="574"/>
            <ac:spMk id="5" creationId="{7AE0B736-8DCB-401D-A876-82CFC6283F64}"/>
          </ac:spMkLst>
        </pc:spChg>
      </pc:sldChg>
      <pc:sldChg chg="modSp">
        <pc:chgData name="Nelson, Cameron" userId="cddd3ed7-b2a7-4837-a1ef-0bb3a1f10e3d" providerId="ADAL" clId="{B51E8144-1DEC-4457-A26F-0A65498D1DD7}" dt="2022-03-29T16:35:53.984" v="74"/>
        <pc:sldMkLst>
          <pc:docMk/>
          <pc:sldMk cId="556182564" sldId="575"/>
        </pc:sldMkLst>
        <pc:spChg chg="mod">
          <ac:chgData name="Nelson, Cameron" userId="cddd3ed7-b2a7-4837-a1ef-0bb3a1f10e3d" providerId="ADAL" clId="{B51E8144-1DEC-4457-A26F-0A65498D1DD7}" dt="2022-03-29T16:35:53.984" v="74"/>
          <ac:spMkLst>
            <pc:docMk/>
            <pc:sldMk cId="556182564" sldId="575"/>
            <ac:spMk id="4" creationId="{B7EAC20D-F3C5-437A-89B3-4750E470A06E}"/>
          </ac:spMkLst>
        </pc:spChg>
      </pc:sldChg>
      <pc:sldChg chg="modSp">
        <pc:chgData name="Nelson, Cameron" userId="cddd3ed7-b2a7-4837-a1ef-0bb3a1f10e3d" providerId="ADAL" clId="{B51E8144-1DEC-4457-A26F-0A65498D1DD7}" dt="2022-03-29T16:35:53.984" v="74"/>
        <pc:sldMkLst>
          <pc:docMk/>
          <pc:sldMk cId="3738260723" sldId="577"/>
        </pc:sldMkLst>
        <pc:spChg chg="mod">
          <ac:chgData name="Nelson, Cameron" userId="cddd3ed7-b2a7-4837-a1ef-0bb3a1f10e3d" providerId="ADAL" clId="{B51E8144-1DEC-4457-A26F-0A65498D1DD7}" dt="2022-03-29T16:35:53.984" v="74"/>
          <ac:spMkLst>
            <pc:docMk/>
            <pc:sldMk cId="3738260723" sldId="577"/>
            <ac:spMk id="3" creationId="{56729B91-45EC-45EB-9B6A-B809F1C7FA53}"/>
          </ac:spMkLst>
        </pc:spChg>
      </pc:sldChg>
      <pc:sldChg chg="modSp">
        <pc:chgData name="Nelson, Cameron" userId="cddd3ed7-b2a7-4837-a1ef-0bb3a1f10e3d" providerId="ADAL" clId="{B51E8144-1DEC-4457-A26F-0A65498D1DD7}" dt="2022-03-29T16:35:53.984" v="74"/>
        <pc:sldMkLst>
          <pc:docMk/>
          <pc:sldMk cId="5788400" sldId="578"/>
        </pc:sldMkLst>
        <pc:spChg chg="mod">
          <ac:chgData name="Nelson, Cameron" userId="cddd3ed7-b2a7-4837-a1ef-0bb3a1f10e3d" providerId="ADAL" clId="{B51E8144-1DEC-4457-A26F-0A65498D1DD7}" dt="2022-03-29T16:35:53.984" v="74"/>
          <ac:spMkLst>
            <pc:docMk/>
            <pc:sldMk cId="5788400" sldId="578"/>
            <ac:spMk id="3" creationId="{99A544AD-E777-42A7-BA26-0FF7B03BF91D}"/>
          </ac:spMkLst>
        </pc:spChg>
      </pc:sldChg>
      <pc:sldChg chg="modSp">
        <pc:chgData name="Nelson, Cameron" userId="cddd3ed7-b2a7-4837-a1ef-0bb3a1f10e3d" providerId="ADAL" clId="{B51E8144-1DEC-4457-A26F-0A65498D1DD7}" dt="2022-03-29T16:35:53.984" v="74"/>
        <pc:sldMkLst>
          <pc:docMk/>
          <pc:sldMk cId="2421745583" sldId="579"/>
        </pc:sldMkLst>
        <pc:spChg chg="mod">
          <ac:chgData name="Nelson, Cameron" userId="cddd3ed7-b2a7-4837-a1ef-0bb3a1f10e3d" providerId="ADAL" clId="{B51E8144-1DEC-4457-A26F-0A65498D1DD7}" dt="2022-03-29T16:35:53.984" v="74"/>
          <ac:spMkLst>
            <pc:docMk/>
            <pc:sldMk cId="2421745583" sldId="579"/>
            <ac:spMk id="3" creationId="{54B67CF1-530B-4691-8E52-43B14AFBAA03}"/>
          </ac:spMkLst>
        </pc:spChg>
      </pc:sldChg>
      <pc:sldChg chg="modSp mod">
        <pc:chgData name="Nelson, Cameron" userId="cddd3ed7-b2a7-4837-a1ef-0bb3a1f10e3d" providerId="ADAL" clId="{B51E8144-1DEC-4457-A26F-0A65498D1DD7}" dt="2022-03-29T18:39:03.709" v="841" actId="20577"/>
        <pc:sldMkLst>
          <pc:docMk/>
          <pc:sldMk cId="2199523976" sldId="580"/>
        </pc:sldMkLst>
        <pc:spChg chg="mod">
          <ac:chgData name="Nelson, Cameron" userId="cddd3ed7-b2a7-4837-a1ef-0bb3a1f10e3d" providerId="ADAL" clId="{B51E8144-1DEC-4457-A26F-0A65498D1DD7}" dt="2022-03-29T16:35:53.984" v="74"/>
          <ac:spMkLst>
            <pc:docMk/>
            <pc:sldMk cId="2199523976" sldId="580"/>
            <ac:spMk id="3" creationId="{A422D63C-C457-4D30-A10A-D8CA22DB70F3}"/>
          </ac:spMkLst>
        </pc:spChg>
        <pc:spChg chg="mod">
          <ac:chgData name="Nelson, Cameron" userId="cddd3ed7-b2a7-4837-a1ef-0bb3a1f10e3d" providerId="ADAL" clId="{B51E8144-1DEC-4457-A26F-0A65498D1DD7}" dt="2022-03-29T18:39:03.709" v="841" actId="20577"/>
          <ac:spMkLst>
            <pc:docMk/>
            <pc:sldMk cId="2199523976" sldId="580"/>
            <ac:spMk id="6" creationId="{4CBB35FE-8DD5-42E9-A086-00A9ABA75FB6}"/>
          </ac:spMkLst>
        </pc:spChg>
      </pc:sldChg>
      <pc:sldChg chg="modSp mod delCm">
        <pc:chgData name="Nelson, Cameron" userId="cddd3ed7-b2a7-4837-a1ef-0bb3a1f10e3d" providerId="ADAL" clId="{B51E8144-1DEC-4457-A26F-0A65498D1DD7}" dt="2022-03-29T19:23:20.420" v="1189" actId="1592"/>
        <pc:sldMkLst>
          <pc:docMk/>
          <pc:sldMk cId="469470970" sldId="581"/>
        </pc:sldMkLst>
        <pc:spChg chg="mod">
          <ac:chgData name="Nelson, Cameron" userId="cddd3ed7-b2a7-4837-a1ef-0bb3a1f10e3d" providerId="ADAL" clId="{B51E8144-1DEC-4457-A26F-0A65498D1DD7}" dt="2022-03-29T16:35:53.984" v="74"/>
          <ac:spMkLst>
            <pc:docMk/>
            <pc:sldMk cId="469470970" sldId="581"/>
            <ac:spMk id="3" creationId="{25033571-156A-4669-B183-7C6F54652952}"/>
          </ac:spMkLst>
        </pc:spChg>
        <pc:spChg chg="mod">
          <ac:chgData name="Nelson, Cameron" userId="cddd3ed7-b2a7-4837-a1ef-0bb3a1f10e3d" providerId="ADAL" clId="{B51E8144-1DEC-4457-A26F-0A65498D1DD7}" dt="2022-03-29T19:23:16.562" v="1188" actId="20577"/>
          <ac:spMkLst>
            <pc:docMk/>
            <pc:sldMk cId="469470970" sldId="581"/>
            <ac:spMk id="5" creationId="{36F4A704-98F4-4FA2-A43D-92C92F1A95FD}"/>
          </ac:spMkLst>
        </pc:spChg>
        <pc:spChg chg="mod">
          <ac:chgData name="Nelson, Cameron" userId="cddd3ed7-b2a7-4837-a1ef-0bb3a1f10e3d" providerId="ADAL" clId="{B51E8144-1DEC-4457-A26F-0A65498D1DD7}" dt="2022-03-29T19:19:16.829" v="1117" actId="20577"/>
          <ac:spMkLst>
            <pc:docMk/>
            <pc:sldMk cId="469470970" sldId="581"/>
            <ac:spMk id="6" creationId="{0636F99C-C662-4064-8F0F-FD0E256814F0}"/>
          </ac:spMkLst>
        </pc:spChg>
        <pc:spChg chg="mod">
          <ac:chgData name="Nelson, Cameron" userId="cddd3ed7-b2a7-4837-a1ef-0bb3a1f10e3d" providerId="ADAL" clId="{B51E8144-1DEC-4457-A26F-0A65498D1DD7}" dt="2022-03-29T19:19:07.920" v="1116" actId="20577"/>
          <ac:spMkLst>
            <pc:docMk/>
            <pc:sldMk cId="469470970" sldId="581"/>
            <ac:spMk id="7" creationId="{F6FF5EEF-A8ED-4BEF-90A0-3805708675C7}"/>
          </ac:spMkLst>
        </pc:spChg>
        <pc:spChg chg="mod">
          <ac:chgData name="Nelson, Cameron" userId="cddd3ed7-b2a7-4837-a1ef-0bb3a1f10e3d" providerId="ADAL" clId="{B51E8144-1DEC-4457-A26F-0A65498D1DD7}" dt="2022-03-29T19:19:23.335" v="1118" actId="20577"/>
          <ac:spMkLst>
            <pc:docMk/>
            <pc:sldMk cId="469470970" sldId="581"/>
            <ac:spMk id="8" creationId="{AF978A2E-E834-4335-B632-409BB7C12042}"/>
          </ac:spMkLst>
        </pc:spChg>
        <pc:spChg chg="mod">
          <ac:chgData name="Nelson, Cameron" userId="cddd3ed7-b2a7-4837-a1ef-0bb3a1f10e3d" providerId="ADAL" clId="{B51E8144-1DEC-4457-A26F-0A65498D1DD7}" dt="2022-03-29T19:19:04.272" v="1115" actId="20577"/>
          <ac:spMkLst>
            <pc:docMk/>
            <pc:sldMk cId="469470970" sldId="581"/>
            <ac:spMk id="9" creationId="{71C49C2E-DB57-487D-81BA-DAF7DBAAC1E1}"/>
          </ac:spMkLst>
        </pc:spChg>
      </pc:sldChg>
      <pc:sldChg chg="modSp">
        <pc:chgData name="Nelson, Cameron" userId="cddd3ed7-b2a7-4837-a1ef-0bb3a1f10e3d" providerId="ADAL" clId="{B51E8144-1DEC-4457-A26F-0A65498D1DD7}" dt="2022-03-29T16:35:53.984" v="74"/>
        <pc:sldMkLst>
          <pc:docMk/>
          <pc:sldMk cId="2632326738" sldId="582"/>
        </pc:sldMkLst>
        <pc:spChg chg="mod">
          <ac:chgData name="Nelson, Cameron" userId="cddd3ed7-b2a7-4837-a1ef-0bb3a1f10e3d" providerId="ADAL" clId="{B51E8144-1DEC-4457-A26F-0A65498D1DD7}" dt="2022-03-29T16:35:53.984" v="74"/>
          <ac:spMkLst>
            <pc:docMk/>
            <pc:sldMk cId="2632326738" sldId="582"/>
            <ac:spMk id="3" creationId="{A422D63C-C457-4D30-A10A-D8CA22DB70F3}"/>
          </ac:spMkLst>
        </pc:spChg>
      </pc:sldChg>
      <pc:sldChg chg="modSp">
        <pc:chgData name="Nelson, Cameron" userId="cddd3ed7-b2a7-4837-a1ef-0bb3a1f10e3d" providerId="ADAL" clId="{B51E8144-1DEC-4457-A26F-0A65498D1DD7}" dt="2022-03-29T16:35:53.984" v="74"/>
        <pc:sldMkLst>
          <pc:docMk/>
          <pc:sldMk cId="773472258" sldId="583"/>
        </pc:sldMkLst>
        <pc:spChg chg="mod">
          <ac:chgData name="Nelson, Cameron" userId="cddd3ed7-b2a7-4837-a1ef-0bb3a1f10e3d" providerId="ADAL" clId="{B51E8144-1DEC-4457-A26F-0A65498D1DD7}" dt="2022-03-29T16:35:53.984" v="74"/>
          <ac:spMkLst>
            <pc:docMk/>
            <pc:sldMk cId="773472258" sldId="583"/>
            <ac:spMk id="3" creationId="{A422D63C-C457-4D30-A10A-D8CA22DB70F3}"/>
          </ac:spMkLst>
        </pc:spChg>
      </pc:sldChg>
      <pc:sldChg chg="modSp">
        <pc:chgData name="Nelson, Cameron" userId="cddd3ed7-b2a7-4837-a1ef-0bb3a1f10e3d" providerId="ADAL" clId="{B51E8144-1DEC-4457-A26F-0A65498D1DD7}" dt="2022-03-29T16:35:53.984" v="74"/>
        <pc:sldMkLst>
          <pc:docMk/>
          <pc:sldMk cId="2765273420" sldId="584"/>
        </pc:sldMkLst>
        <pc:spChg chg="mod">
          <ac:chgData name="Nelson, Cameron" userId="cddd3ed7-b2a7-4837-a1ef-0bb3a1f10e3d" providerId="ADAL" clId="{B51E8144-1DEC-4457-A26F-0A65498D1DD7}" dt="2022-03-29T16:35:53.984" v="74"/>
          <ac:spMkLst>
            <pc:docMk/>
            <pc:sldMk cId="2765273420" sldId="584"/>
            <ac:spMk id="3" creationId="{A422D63C-C457-4D30-A10A-D8CA22DB70F3}"/>
          </ac:spMkLst>
        </pc:spChg>
      </pc:sldChg>
      <pc:sldChg chg="modSp">
        <pc:chgData name="Nelson, Cameron" userId="cddd3ed7-b2a7-4837-a1ef-0bb3a1f10e3d" providerId="ADAL" clId="{B51E8144-1DEC-4457-A26F-0A65498D1DD7}" dt="2022-03-29T16:35:53.984" v="74"/>
        <pc:sldMkLst>
          <pc:docMk/>
          <pc:sldMk cId="2683591794" sldId="585"/>
        </pc:sldMkLst>
        <pc:spChg chg="mod">
          <ac:chgData name="Nelson, Cameron" userId="cddd3ed7-b2a7-4837-a1ef-0bb3a1f10e3d" providerId="ADAL" clId="{B51E8144-1DEC-4457-A26F-0A65498D1DD7}" dt="2022-03-29T16:35:53.984" v="74"/>
          <ac:spMkLst>
            <pc:docMk/>
            <pc:sldMk cId="2683591794" sldId="585"/>
            <ac:spMk id="3" creationId="{A422D63C-C457-4D30-A10A-D8CA22DB70F3}"/>
          </ac:spMkLst>
        </pc:spChg>
      </pc:sldChg>
      <pc:sldChg chg="addSp delSp modSp mod addCm delCm">
        <pc:chgData name="Nelson, Cameron" userId="cddd3ed7-b2a7-4837-a1ef-0bb3a1f10e3d" providerId="ADAL" clId="{B51E8144-1DEC-4457-A26F-0A65498D1DD7}" dt="2022-03-29T18:34:32.291" v="705" actId="1592"/>
        <pc:sldMkLst>
          <pc:docMk/>
          <pc:sldMk cId="2587870791" sldId="586"/>
        </pc:sldMkLst>
        <pc:spChg chg="mod">
          <ac:chgData name="Nelson, Cameron" userId="cddd3ed7-b2a7-4837-a1ef-0bb3a1f10e3d" providerId="ADAL" clId="{B51E8144-1DEC-4457-A26F-0A65498D1DD7}" dt="2022-03-29T16:35:53.984" v="74"/>
          <ac:spMkLst>
            <pc:docMk/>
            <pc:sldMk cId="2587870791" sldId="586"/>
            <ac:spMk id="3" creationId="{A422D63C-C457-4D30-A10A-D8CA22DB70F3}"/>
          </ac:spMkLst>
        </pc:spChg>
        <pc:spChg chg="mod">
          <ac:chgData name="Nelson, Cameron" userId="cddd3ed7-b2a7-4837-a1ef-0bb3a1f10e3d" providerId="ADAL" clId="{B51E8144-1DEC-4457-A26F-0A65498D1DD7}" dt="2022-03-29T18:10:06.122" v="294" actId="20577"/>
          <ac:spMkLst>
            <pc:docMk/>
            <pc:sldMk cId="2587870791" sldId="586"/>
            <ac:spMk id="6" creationId="{4CBB35FE-8DD5-42E9-A086-00A9ABA75FB6}"/>
          </ac:spMkLst>
        </pc:spChg>
        <pc:graphicFrameChg chg="mod">
          <ac:chgData name="Nelson, Cameron" userId="cddd3ed7-b2a7-4837-a1ef-0bb3a1f10e3d" providerId="ADAL" clId="{B51E8144-1DEC-4457-A26F-0A65498D1DD7}" dt="2022-03-29T18:27:27.872" v="704" actId="20577"/>
          <ac:graphicFrameMkLst>
            <pc:docMk/>
            <pc:sldMk cId="2587870791" sldId="586"/>
            <ac:graphicFrameMk id="8" creationId="{6BB1CAE9-B6B4-4F8E-93DD-701C6D683C04}"/>
          </ac:graphicFrameMkLst>
        </pc:graphicFrameChg>
        <pc:cxnChg chg="add del mod">
          <ac:chgData name="Nelson, Cameron" userId="cddd3ed7-b2a7-4837-a1ef-0bb3a1f10e3d" providerId="ADAL" clId="{B51E8144-1DEC-4457-A26F-0A65498D1DD7}" dt="2022-03-29T18:23:04.141" v="631" actId="11529"/>
          <ac:cxnSpMkLst>
            <pc:docMk/>
            <pc:sldMk cId="2587870791" sldId="586"/>
            <ac:cxnSpMk id="7" creationId="{2537785E-C64D-4C81-971A-DBE1C1FD07CD}"/>
          </ac:cxnSpMkLst>
        </pc:cxnChg>
        <pc:cxnChg chg="add del mod">
          <ac:chgData name="Nelson, Cameron" userId="cddd3ed7-b2a7-4837-a1ef-0bb3a1f10e3d" providerId="ADAL" clId="{B51E8144-1DEC-4457-A26F-0A65498D1DD7}" dt="2022-03-29T18:23:22.140" v="633" actId="11529"/>
          <ac:cxnSpMkLst>
            <pc:docMk/>
            <pc:sldMk cId="2587870791" sldId="586"/>
            <ac:cxnSpMk id="10" creationId="{A4CE5981-D11B-4137-848C-5C5787A23EAE}"/>
          </ac:cxnSpMkLst>
        </pc:cxnChg>
        <pc:cxnChg chg="add mod">
          <ac:chgData name="Nelson, Cameron" userId="cddd3ed7-b2a7-4837-a1ef-0bb3a1f10e3d" providerId="ADAL" clId="{B51E8144-1DEC-4457-A26F-0A65498D1DD7}" dt="2022-03-29T18:24:10.734" v="637" actId="1076"/>
          <ac:cxnSpMkLst>
            <pc:docMk/>
            <pc:sldMk cId="2587870791" sldId="586"/>
            <ac:cxnSpMk id="12" creationId="{7107BA95-C972-4916-9AB2-BFFB6AAA0DCA}"/>
          </ac:cxnSpMkLst>
        </pc:cxnChg>
      </pc:sldChg>
      <pc:sldChg chg="addSp modSp mod">
        <pc:chgData name="Nelson, Cameron" userId="cddd3ed7-b2a7-4837-a1ef-0bb3a1f10e3d" providerId="ADAL" clId="{B51E8144-1DEC-4457-A26F-0A65498D1DD7}" dt="2022-03-30T18:14:29.135" v="1672" actId="20577"/>
        <pc:sldMkLst>
          <pc:docMk/>
          <pc:sldMk cId="2819919830" sldId="587"/>
        </pc:sldMkLst>
        <pc:spChg chg="mod">
          <ac:chgData name="Nelson, Cameron" userId="cddd3ed7-b2a7-4837-a1ef-0bb3a1f10e3d" providerId="ADAL" clId="{B51E8144-1DEC-4457-A26F-0A65498D1DD7}" dt="2022-03-29T19:00:05.226" v="1042" actId="20577"/>
          <ac:spMkLst>
            <pc:docMk/>
            <pc:sldMk cId="2819919830" sldId="587"/>
            <ac:spMk id="2" creationId="{77524380-E63C-4D47-AED9-E0A5E3E78674}"/>
          </ac:spMkLst>
        </pc:spChg>
        <pc:spChg chg="mod">
          <ac:chgData name="Nelson, Cameron" userId="cddd3ed7-b2a7-4837-a1ef-0bb3a1f10e3d" providerId="ADAL" clId="{B51E8144-1DEC-4457-A26F-0A65498D1DD7}" dt="2022-03-29T16:35:53.984" v="74"/>
          <ac:spMkLst>
            <pc:docMk/>
            <pc:sldMk cId="2819919830" sldId="587"/>
            <ac:spMk id="3" creationId="{4A1181E1-FCD0-42B6-9015-3360C0D0A576}"/>
          </ac:spMkLst>
        </pc:spChg>
        <pc:spChg chg="mod">
          <ac:chgData name="Nelson, Cameron" userId="cddd3ed7-b2a7-4837-a1ef-0bb3a1f10e3d" providerId="ADAL" clId="{B51E8144-1DEC-4457-A26F-0A65498D1DD7}" dt="2022-03-30T18:14:29.135" v="1672" actId="20577"/>
          <ac:spMkLst>
            <pc:docMk/>
            <pc:sldMk cId="2819919830" sldId="587"/>
            <ac:spMk id="5" creationId="{7B6D5502-62BF-4FC9-B37A-E862A016EBB5}"/>
          </ac:spMkLst>
        </pc:spChg>
        <pc:picChg chg="add mod">
          <ac:chgData name="Nelson, Cameron" userId="cddd3ed7-b2a7-4837-a1ef-0bb3a1f10e3d" providerId="ADAL" clId="{B51E8144-1DEC-4457-A26F-0A65498D1DD7}" dt="2022-03-30T18:07:29.079" v="1522" actId="1076"/>
          <ac:picMkLst>
            <pc:docMk/>
            <pc:sldMk cId="2819919830" sldId="587"/>
            <ac:picMk id="7" creationId="{7374C6B5-D102-433E-9CC1-18F4EF731C40}"/>
          </ac:picMkLst>
        </pc:picChg>
      </pc:sldChg>
      <pc:sldChg chg="modSp mod">
        <pc:chgData name="Nelson, Cameron" userId="cddd3ed7-b2a7-4837-a1ef-0bb3a1f10e3d" providerId="ADAL" clId="{B51E8144-1DEC-4457-A26F-0A65498D1DD7}" dt="2022-03-29T16:34:57.446" v="73"/>
        <pc:sldMkLst>
          <pc:docMk/>
          <pc:sldMk cId="1860412593" sldId="590"/>
        </pc:sldMkLst>
        <pc:spChg chg="mod">
          <ac:chgData name="Nelson, Cameron" userId="cddd3ed7-b2a7-4837-a1ef-0bb3a1f10e3d" providerId="ADAL" clId="{B51E8144-1DEC-4457-A26F-0A65498D1DD7}" dt="2022-03-29T16:34:57.446" v="73"/>
          <ac:spMkLst>
            <pc:docMk/>
            <pc:sldMk cId="1860412593" sldId="590"/>
            <ac:spMk id="2" creationId="{B4C1C03D-538F-4B23-99E4-24BE5719C3D0}"/>
          </ac:spMkLst>
        </pc:spChg>
      </pc:sldChg>
      <pc:sldChg chg="modSp">
        <pc:chgData name="Nelson, Cameron" userId="cddd3ed7-b2a7-4837-a1ef-0bb3a1f10e3d" providerId="ADAL" clId="{B51E8144-1DEC-4457-A26F-0A65498D1DD7}" dt="2022-03-29T16:35:53.984" v="74"/>
        <pc:sldMkLst>
          <pc:docMk/>
          <pc:sldMk cId="742553367" sldId="591"/>
        </pc:sldMkLst>
        <pc:spChg chg="mod">
          <ac:chgData name="Nelson, Cameron" userId="cddd3ed7-b2a7-4837-a1ef-0bb3a1f10e3d" providerId="ADAL" clId="{B51E8144-1DEC-4457-A26F-0A65498D1DD7}" dt="2022-03-29T16:35:53.984" v="74"/>
          <ac:spMkLst>
            <pc:docMk/>
            <pc:sldMk cId="742553367" sldId="591"/>
            <ac:spMk id="2" creationId="{66E99147-BDD0-4EA0-B82A-5C3E400C1E7C}"/>
          </ac:spMkLst>
        </pc:spChg>
      </pc:sldChg>
      <pc:sldChg chg="modSp">
        <pc:chgData name="Nelson, Cameron" userId="cddd3ed7-b2a7-4837-a1ef-0bb3a1f10e3d" providerId="ADAL" clId="{B51E8144-1DEC-4457-A26F-0A65498D1DD7}" dt="2022-03-29T16:35:53.984" v="74"/>
        <pc:sldMkLst>
          <pc:docMk/>
          <pc:sldMk cId="3090729489" sldId="592"/>
        </pc:sldMkLst>
        <pc:spChg chg="mod">
          <ac:chgData name="Nelson, Cameron" userId="cddd3ed7-b2a7-4837-a1ef-0bb3a1f10e3d" providerId="ADAL" clId="{B51E8144-1DEC-4457-A26F-0A65498D1DD7}" dt="2022-03-29T16:35:53.984" v="74"/>
          <ac:spMkLst>
            <pc:docMk/>
            <pc:sldMk cId="3090729489" sldId="592"/>
            <ac:spMk id="2" creationId="{3895B7C7-F407-4260-9078-BAC2CB8C8DD7}"/>
          </ac:spMkLst>
        </pc:spChg>
      </pc:sldChg>
      <pc:sldChg chg="modSp">
        <pc:chgData name="Nelson, Cameron" userId="cddd3ed7-b2a7-4837-a1ef-0bb3a1f10e3d" providerId="ADAL" clId="{B51E8144-1DEC-4457-A26F-0A65498D1DD7}" dt="2022-03-29T16:35:53.984" v="74"/>
        <pc:sldMkLst>
          <pc:docMk/>
          <pc:sldMk cId="2689289227" sldId="593"/>
        </pc:sldMkLst>
        <pc:spChg chg="mod">
          <ac:chgData name="Nelson, Cameron" userId="cddd3ed7-b2a7-4837-a1ef-0bb3a1f10e3d" providerId="ADAL" clId="{B51E8144-1DEC-4457-A26F-0A65498D1DD7}" dt="2022-03-29T16:35:53.984" v="74"/>
          <ac:spMkLst>
            <pc:docMk/>
            <pc:sldMk cId="2689289227" sldId="593"/>
            <ac:spMk id="2" creationId="{8D424701-E2B5-46B9-B636-FB200EA888F8}"/>
          </ac:spMkLst>
        </pc:spChg>
      </pc:sldChg>
      <pc:sldChg chg="modSp">
        <pc:chgData name="Nelson, Cameron" userId="cddd3ed7-b2a7-4837-a1ef-0bb3a1f10e3d" providerId="ADAL" clId="{B51E8144-1DEC-4457-A26F-0A65498D1DD7}" dt="2022-03-29T16:35:53.984" v="74"/>
        <pc:sldMkLst>
          <pc:docMk/>
          <pc:sldMk cId="2423137763" sldId="594"/>
        </pc:sldMkLst>
        <pc:spChg chg="mod">
          <ac:chgData name="Nelson, Cameron" userId="cddd3ed7-b2a7-4837-a1ef-0bb3a1f10e3d" providerId="ADAL" clId="{B51E8144-1DEC-4457-A26F-0A65498D1DD7}" dt="2022-03-29T16:35:53.984" v="74"/>
          <ac:spMkLst>
            <pc:docMk/>
            <pc:sldMk cId="2423137763" sldId="594"/>
            <ac:spMk id="2" creationId="{179E205F-6910-42AC-A7DF-0304DA23F536}"/>
          </ac:spMkLst>
        </pc:spChg>
      </pc:sldChg>
      <pc:sldChg chg="modSp">
        <pc:chgData name="Nelson, Cameron" userId="cddd3ed7-b2a7-4837-a1ef-0bb3a1f10e3d" providerId="ADAL" clId="{B51E8144-1DEC-4457-A26F-0A65498D1DD7}" dt="2022-03-29T16:35:53.984" v="74"/>
        <pc:sldMkLst>
          <pc:docMk/>
          <pc:sldMk cId="2308139053" sldId="595"/>
        </pc:sldMkLst>
        <pc:spChg chg="mod">
          <ac:chgData name="Nelson, Cameron" userId="cddd3ed7-b2a7-4837-a1ef-0bb3a1f10e3d" providerId="ADAL" clId="{B51E8144-1DEC-4457-A26F-0A65498D1DD7}" dt="2022-03-29T16:35:53.984" v="74"/>
          <ac:spMkLst>
            <pc:docMk/>
            <pc:sldMk cId="2308139053" sldId="595"/>
            <ac:spMk id="2" creationId="{7FD384FA-5C81-41CF-A540-DD14DBFED451}"/>
          </ac:spMkLst>
        </pc:spChg>
      </pc:sldChg>
      <pc:sldChg chg="modSp">
        <pc:chgData name="Nelson, Cameron" userId="cddd3ed7-b2a7-4837-a1ef-0bb3a1f10e3d" providerId="ADAL" clId="{B51E8144-1DEC-4457-A26F-0A65498D1DD7}" dt="2022-03-29T16:35:53.984" v="74"/>
        <pc:sldMkLst>
          <pc:docMk/>
          <pc:sldMk cId="1940423501" sldId="596"/>
        </pc:sldMkLst>
        <pc:spChg chg="mod">
          <ac:chgData name="Nelson, Cameron" userId="cddd3ed7-b2a7-4837-a1ef-0bb3a1f10e3d" providerId="ADAL" clId="{B51E8144-1DEC-4457-A26F-0A65498D1DD7}" dt="2022-03-29T16:35:53.984" v="74"/>
          <ac:spMkLst>
            <pc:docMk/>
            <pc:sldMk cId="1940423501" sldId="596"/>
            <ac:spMk id="2" creationId="{E20FBB1C-AF05-40A3-B2D6-EBC48FA2B5EB}"/>
          </ac:spMkLst>
        </pc:spChg>
      </pc:sldChg>
      <pc:sldChg chg="modSp">
        <pc:chgData name="Nelson, Cameron" userId="cddd3ed7-b2a7-4837-a1ef-0bb3a1f10e3d" providerId="ADAL" clId="{B51E8144-1DEC-4457-A26F-0A65498D1DD7}" dt="2022-03-29T16:35:53.984" v="74"/>
        <pc:sldMkLst>
          <pc:docMk/>
          <pc:sldMk cId="1928362556" sldId="597"/>
        </pc:sldMkLst>
        <pc:spChg chg="mod">
          <ac:chgData name="Nelson, Cameron" userId="cddd3ed7-b2a7-4837-a1ef-0bb3a1f10e3d" providerId="ADAL" clId="{B51E8144-1DEC-4457-A26F-0A65498D1DD7}" dt="2022-03-29T16:35:53.984" v="74"/>
          <ac:spMkLst>
            <pc:docMk/>
            <pc:sldMk cId="1928362556" sldId="597"/>
            <ac:spMk id="2" creationId="{03D6FEF3-7005-4F8D-9799-8E544A935626}"/>
          </ac:spMkLst>
        </pc:spChg>
      </pc:sldChg>
      <pc:sldChg chg="modSp">
        <pc:chgData name="Nelson, Cameron" userId="cddd3ed7-b2a7-4837-a1ef-0bb3a1f10e3d" providerId="ADAL" clId="{B51E8144-1DEC-4457-A26F-0A65498D1DD7}" dt="2022-03-29T16:35:53.984" v="74"/>
        <pc:sldMkLst>
          <pc:docMk/>
          <pc:sldMk cId="3761836501" sldId="598"/>
        </pc:sldMkLst>
        <pc:spChg chg="mod">
          <ac:chgData name="Nelson, Cameron" userId="cddd3ed7-b2a7-4837-a1ef-0bb3a1f10e3d" providerId="ADAL" clId="{B51E8144-1DEC-4457-A26F-0A65498D1DD7}" dt="2022-03-29T16:35:53.984" v="74"/>
          <ac:spMkLst>
            <pc:docMk/>
            <pc:sldMk cId="3761836501" sldId="598"/>
            <ac:spMk id="2" creationId="{EF1D92A6-190D-4955-8E4E-E721D83BBD52}"/>
          </ac:spMkLst>
        </pc:spChg>
      </pc:sldChg>
      <pc:sldChg chg="modSp">
        <pc:chgData name="Nelson, Cameron" userId="cddd3ed7-b2a7-4837-a1ef-0bb3a1f10e3d" providerId="ADAL" clId="{B51E8144-1DEC-4457-A26F-0A65498D1DD7}" dt="2022-03-29T16:35:53.984" v="74"/>
        <pc:sldMkLst>
          <pc:docMk/>
          <pc:sldMk cId="191622353" sldId="599"/>
        </pc:sldMkLst>
        <pc:spChg chg="mod">
          <ac:chgData name="Nelson, Cameron" userId="cddd3ed7-b2a7-4837-a1ef-0bb3a1f10e3d" providerId="ADAL" clId="{B51E8144-1DEC-4457-A26F-0A65498D1DD7}" dt="2022-03-29T16:35:53.984" v="74"/>
          <ac:spMkLst>
            <pc:docMk/>
            <pc:sldMk cId="191622353" sldId="599"/>
            <ac:spMk id="2" creationId="{52BBD1C0-125A-4F70-ACF9-0D91E2F2F8A5}"/>
          </ac:spMkLst>
        </pc:spChg>
      </pc:sldChg>
      <pc:sldChg chg="modSp">
        <pc:chgData name="Nelson, Cameron" userId="cddd3ed7-b2a7-4837-a1ef-0bb3a1f10e3d" providerId="ADAL" clId="{B51E8144-1DEC-4457-A26F-0A65498D1DD7}" dt="2022-03-29T16:35:53.984" v="74"/>
        <pc:sldMkLst>
          <pc:docMk/>
          <pc:sldMk cId="1716262642" sldId="600"/>
        </pc:sldMkLst>
        <pc:spChg chg="mod">
          <ac:chgData name="Nelson, Cameron" userId="cddd3ed7-b2a7-4837-a1ef-0bb3a1f10e3d" providerId="ADAL" clId="{B51E8144-1DEC-4457-A26F-0A65498D1DD7}" dt="2022-03-29T16:35:53.984" v="74"/>
          <ac:spMkLst>
            <pc:docMk/>
            <pc:sldMk cId="1716262642" sldId="600"/>
            <ac:spMk id="2" creationId="{E34C4827-ED31-4552-AC2E-B4DFEB6BE74E}"/>
          </ac:spMkLst>
        </pc:spChg>
      </pc:sldChg>
      <pc:sldChg chg="modSp mod">
        <pc:chgData name="Nelson, Cameron" userId="cddd3ed7-b2a7-4837-a1ef-0bb3a1f10e3d" providerId="ADAL" clId="{B51E8144-1DEC-4457-A26F-0A65498D1DD7}" dt="2022-03-29T16:35:53.984" v="74"/>
        <pc:sldMkLst>
          <pc:docMk/>
          <pc:sldMk cId="3668119396" sldId="601"/>
        </pc:sldMkLst>
        <pc:spChg chg="mod">
          <ac:chgData name="Nelson, Cameron" userId="cddd3ed7-b2a7-4837-a1ef-0bb3a1f10e3d" providerId="ADAL" clId="{B51E8144-1DEC-4457-A26F-0A65498D1DD7}" dt="2022-03-29T16:35:53.984" v="74"/>
          <ac:spMkLst>
            <pc:docMk/>
            <pc:sldMk cId="3668119396" sldId="601"/>
            <ac:spMk id="2" creationId="{1849D594-3933-41F0-A5F3-1DCFEA2A1A13}"/>
          </ac:spMkLst>
        </pc:spChg>
      </pc:sldChg>
      <pc:sldChg chg="modSp new mod">
        <pc:chgData name="Nelson, Cameron" userId="cddd3ed7-b2a7-4837-a1ef-0bb3a1f10e3d" providerId="ADAL" clId="{B51E8144-1DEC-4457-A26F-0A65498D1DD7}" dt="2022-03-30T22:48:58.584" v="2515"/>
        <pc:sldMkLst>
          <pc:docMk/>
          <pc:sldMk cId="3753743634" sldId="792"/>
        </pc:sldMkLst>
        <pc:spChg chg="mod">
          <ac:chgData name="Nelson, Cameron" userId="cddd3ed7-b2a7-4837-a1ef-0bb3a1f10e3d" providerId="ADAL" clId="{B51E8144-1DEC-4457-A26F-0A65498D1DD7}" dt="2022-03-30T22:44:51.661" v="1708" actId="20577"/>
          <ac:spMkLst>
            <pc:docMk/>
            <pc:sldMk cId="3753743634" sldId="792"/>
            <ac:spMk id="2" creationId="{F44B74BE-D783-49E8-BD77-40D5F3F18B24}"/>
          </ac:spMkLst>
        </pc:spChg>
        <pc:spChg chg="mod">
          <ac:chgData name="Nelson, Cameron" userId="cddd3ed7-b2a7-4837-a1ef-0bb3a1f10e3d" providerId="ADAL" clId="{B51E8144-1DEC-4457-A26F-0A65498D1DD7}" dt="2022-03-30T22:48:58.584" v="2515"/>
          <ac:spMkLst>
            <pc:docMk/>
            <pc:sldMk cId="3753743634" sldId="792"/>
            <ac:spMk id="5" creationId="{315F494B-7083-43EB-AAEA-A4DF053DCB2F}"/>
          </ac:spMkLst>
        </pc:spChg>
      </pc:sldChg>
      <pc:sldChg chg="modSp new del mod">
        <pc:chgData name="Nelson, Cameron" userId="cddd3ed7-b2a7-4837-a1ef-0bb3a1f10e3d" providerId="ADAL" clId="{B51E8144-1DEC-4457-A26F-0A65498D1DD7}" dt="2022-03-30T22:49:03.752" v="2516" actId="2696"/>
        <pc:sldMkLst>
          <pc:docMk/>
          <pc:sldMk cId="1476807736" sldId="793"/>
        </pc:sldMkLst>
        <pc:spChg chg="mod">
          <ac:chgData name="Nelson, Cameron" userId="cddd3ed7-b2a7-4837-a1ef-0bb3a1f10e3d" providerId="ADAL" clId="{B51E8144-1DEC-4457-A26F-0A65498D1DD7}" dt="2022-03-30T22:47:48.810" v="2382" actId="20577"/>
          <ac:spMkLst>
            <pc:docMk/>
            <pc:sldMk cId="1476807736" sldId="793"/>
            <ac:spMk id="2" creationId="{A512FC20-989E-4E13-9248-C9DD2D5F99B5}"/>
          </ac:spMkLst>
        </pc:spChg>
        <pc:spChg chg="mod">
          <ac:chgData name="Nelson, Cameron" userId="cddd3ed7-b2a7-4837-a1ef-0bb3a1f10e3d" providerId="ADAL" clId="{B51E8144-1DEC-4457-A26F-0A65498D1DD7}" dt="2022-03-30T22:48:22.388" v="2512" actId="20577"/>
          <ac:spMkLst>
            <pc:docMk/>
            <pc:sldMk cId="1476807736" sldId="793"/>
            <ac:spMk id="5" creationId="{D28AB9CB-1D1E-4733-8A81-4F5F403F716E}"/>
          </ac:spMkLst>
        </pc:spChg>
      </pc:sldChg>
      <pc:sldMasterChg chg="modSp modSldLayout">
        <pc:chgData name="Nelson, Cameron" userId="cddd3ed7-b2a7-4837-a1ef-0bb3a1f10e3d" providerId="ADAL" clId="{B51E8144-1DEC-4457-A26F-0A65498D1DD7}" dt="2022-03-29T16:35:53.984" v="74"/>
        <pc:sldMasterMkLst>
          <pc:docMk/>
          <pc:sldMasterMk cId="3212628173" sldId="2147483648"/>
        </pc:sldMasterMkLst>
        <pc:spChg chg="mod">
          <ac:chgData name="Nelson, Cameron" userId="cddd3ed7-b2a7-4837-a1ef-0bb3a1f10e3d" providerId="ADAL" clId="{B51E8144-1DEC-4457-A26F-0A65498D1DD7}" dt="2022-03-29T16:35:53.984" v="74"/>
          <ac:spMkLst>
            <pc:docMk/>
            <pc:sldMasterMk cId="3212628173" sldId="2147483648"/>
            <ac:spMk id="8" creationId="{E1833330-2977-44E6-9BC5-290E52518CA8}"/>
          </ac:spMkLst>
        </pc:spChg>
        <pc:sldLayoutChg chg="modSp">
          <pc:chgData name="Nelson, Cameron" userId="cddd3ed7-b2a7-4837-a1ef-0bb3a1f10e3d" providerId="ADAL" clId="{B51E8144-1DEC-4457-A26F-0A65498D1DD7}" dt="2022-03-29T16:35:53.984" v="74"/>
          <pc:sldLayoutMkLst>
            <pc:docMk/>
            <pc:sldMasterMk cId="3212628173" sldId="2147483648"/>
            <pc:sldLayoutMk cId="578019318" sldId="2147483650"/>
          </pc:sldLayoutMkLst>
          <pc:spChg chg="mod">
            <ac:chgData name="Nelson, Cameron" userId="cddd3ed7-b2a7-4837-a1ef-0bb3a1f10e3d" providerId="ADAL" clId="{B51E8144-1DEC-4457-A26F-0A65498D1DD7}" dt="2022-03-29T16:35:53.984" v="74"/>
            <ac:spMkLst>
              <pc:docMk/>
              <pc:sldMasterMk cId="3212628173" sldId="2147483648"/>
              <pc:sldLayoutMk cId="578019318" sldId="2147483650"/>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214105146" sldId="2147483664"/>
          </pc:sldLayoutMkLst>
          <pc:spChg chg="mod">
            <ac:chgData name="Nelson, Cameron" userId="cddd3ed7-b2a7-4837-a1ef-0bb3a1f10e3d" providerId="ADAL" clId="{B51E8144-1DEC-4457-A26F-0A65498D1DD7}" dt="2022-03-29T16:35:53.984" v="74"/>
            <ac:spMkLst>
              <pc:docMk/>
              <pc:sldMasterMk cId="3212628173" sldId="2147483648"/>
              <pc:sldLayoutMk cId="1214105146" sldId="2147483664"/>
              <ac:spMk id="8" creationId="{DB49269F-17E4-4B6C-ADA4-A983C108B3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660619181" sldId="2147483666"/>
          </pc:sldLayoutMkLst>
          <pc:spChg chg="mod">
            <ac:chgData name="Nelson, Cameron" userId="cddd3ed7-b2a7-4837-a1ef-0bb3a1f10e3d" providerId="ADAL" clId="{B51E8144-1DEC-4457-A26F-0A65498D1DD7}" dt="2022-03-29T16:35:53.984" v="74"/>
            <ac:spMkLst>
              <pc:docMk/>
              <pc:sldMasterMk cId="3212628173" sldId="2147483648"/>
              <pc:sldLayoutMk cId="660619181" sldId="2147483666"/>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348040428" sldId="2147483667"/>
          </pc:sldLayoutMkLst>
          <pc:spChg chg="mod">
            <ac:chgData name="Nelson, Cameron" userId="cddd3ed7-b2a7-4837-a1ef-0bb3a1f10e3d" providerId="ADAL" clId="{B51E8144-1DEC-4457-A26F-0A65498D1DD7}" dt="2022-03-29T16:35:53.984" v="74"/>
            <ac:spMkLst>
              <pc:docMk/>
              <pc:sldMasterMk cId="3212628173" sldId="2147483648"/>
              <pc:sldLayoutMk cId="2348040428" sldId="2147483667"/>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933559476" sldId="2147483668"/>
          </pc:sldLayoutMkLst>
          <pc:spChg chg="mod">
            <ac:chgData name="Nelson, Cameron" userId="cddd3ed7-b2a7-4837-a1ef-0bb3a1f10e3d" providerId="ADAL" clId="{B51E8144-1DEC-4457-A26F-0A65498D1DD7}" dt="2022-03-29T16:35:53.984" v="74"/>
            <ac:spMkLst>
              <pc:docMk/>
              <pc:sldMasterMk cId="3212628173" sldId="2147483648"/>
              <pc:sldLayoutMk cId="3933559476" sldId="2147483668"/>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411478445" sldId="2147483669"/>
          </pc:sldLayoutMkLst>
          <pc:spChg chg="mod">
            <ac:chgData name="Nelson, Cameron" userId="cddd3ed7-b2a7-4837-a1ef-0bb3a1f10e3d" providerId="ADAL" clId="{B51E8144-1DEC-4457-A26F-0A65498D1DD7}" dt="2022-03-29T16:35:53.984" v="74"/>
            <ac:spMkLst>
              <pc:docMk/>
              <pc:sldMasterMk cId="3212628173" sldId="2147483648"/>
              <pc:sldLayoutMk cId="411478445" sldId="2147483669"/>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712473300" sldId="2147483670"/>
          </pc:sldLayoutMkLst>
          <pc:spChg chg="mod">
            <ac:chgData name="Nelson, Cameron" userId="cddd3ed7-b2a7-4837-a1ef-0bb3a1f10e3d" providerId="ADAL" clId="{B51E8144-1DEC-4457-A26F-0A65498D1DD7}" dt="2022-03-29T16:35:53.984" v="74"/>
            <ac:spMkLst>
              <pc:docMk/>
              <pc:sldMasterMk cId="3212628173" sldId="2147483648"/>
              <pc:sldLayoutMk cId="3712473300" sldId="2147483670"/>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485449863" sldId="2147483671"/>
          </pc:sldLayoutMkLst>
          <pc:spChg chg="mod">
            <ac:chgData name="Nelson, Cameron" userId="cddd3ed7-b2a7-4837-a1ef-0bb3a1f10e3d" providerId="ADAL" clId="{B51E8144-1DEC-4457-A26F-0A65498D1DD7}" dt="2022-03-29T16:35:53.984" v="74"/>
            <ac:spMkLst>
              <pc:docMk/>
              <pc:sldMasterMk cId="3212628173" sldId="2147483648"/>
              <pc:sldLayoutMk cId="3485449863" sldId="2147483671"/>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739710184" sldId="2147483672"/>
          </pc:sldLayoutMkLst>
          <pc:spChg chg="mod">
            <ac:chgData name="Nelson, Cameron" userId="cddd3ed7-b2a7-4837-a1ef-0bb3a1f10e3d" providerId="ADAL" clId="{B51E8144-1DEC-4457-A26F-0A65498D1DD7}" dt="2022-03-29T16:35:53.984" v="74"/>
            <ac:spMkLst>
              <pc:docMk/>
              <pc:sldMasterMk cId="3212628173" sldId="2147483648"/>
              <pc:sldLayoutMk cId="739710184" sldId="2147483672"/>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376188241" sldId="2147483673"/>
          </pc:sldLayoutMkLst>
          <pc:spChg chg="mod">
            <ac:chgData name="Nelson, Cameron" userId="cddd3ed7-b2a7-4837-a1ef-0bb3a1f10e3d" providerId="ADAL" clId="{B51E8144-1DEC-4457-A26F-0A65498D1DD7}" dt="2022-03-29T16:35:53.984" v="74"/>
            <ac:spMkLst>
              <pc:docMk/>
              <pc:sldMasterMk cId="3212628173" sldId="2147483648"/>
              <pc:sldLayoutMk cId="3376188241" sldId="2147483673"/>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269418642" sldId="2147483674"/>
          </pc:sldLayoutMkLst>
          <pc:spChg chg="mod">
            <ac:chgData name="Nelson, Cameron" userId="cddd3ed7-b2a7-4837-a1ef-0bb3a1f10e3d" providerId="ADAL" clId="{B51E8144-1DEC-4457-A26F-0A65498D1DD7}" dt="2022-03-29T16:35:53.984" v="74"/>
            <ac:spMkLst>
              <pc:docMk/>
              <pc:sldMasterMk cId="3212628173" sldId="2147483648"/>
              <pc:sldLayoutMk cId="2269418642" sldId="2147483674"/>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573597037" sldId="2147483675"/>
          </pc:sldLayoutMkLst>
          <pc:spChg chg="mod">
            <ac:chgData name="Nelson, Cameron" userId="cddd3ed7-b2a7-4837-a1ef-0bb3a1f10e3d" providerId="ADAL" clId="{B51E8144-1DEC-4457-A26F-0A65498D1DD7}" dt="2022-03-29T16:35:53.984" v="74"/>
            <ac:spMkLst>
              <pc:docMk/>
              <pc:sldMasterMk cId="3212628173" sldId="2147483648"/>
              <pc:sldLayoutMk cId="2573597037" sldId="2147483675"/>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760407304" sldId="2147483676"/>
          </pc:sldLayoutMkLst>
          <pc:spChg chg="mod">
            <ac:chgData name="Nelson, Cameron" userId="cddd3ed7-b2a7-4837-a1ef-0bb3a1f10e3d" providerId="ADAL" clId="{B51E8144-1DEC-4457-A26F-0A65498D1DD7}" dt="2022-03-29T16:35:53.984" v="74"/>
            <ac:spMkLst>
              <pc:docMk/>
              <pc:sldMasterMk cId="3212628173" sldId="2147483648"/>
              <pc:sldLayoutMk cId="760407304" sldId="2147483676"/>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539163898" sldId="2147483677"/>
          </pc:sldLayoutMkLst>
          <pc:spChg chg="mod">
            <ac:chgData name="Nelson, Cameron" userId="cddd3ed7-b2a7-4837-a1ef-0bb3a1f10e3d" providerId="ADAL" clId="{B51E8144-1DEC-4457-A26F-0A65498D1DD7}" dt="2022-03-29T16:35:53.984" v="74"/>
            <ac:spMkLst>
              <pc:docMk/>
              <pc:sldMasterMk cId="3212628173" sldId="2147483648"/>
              <pc:sldLayoutMk cId="539163898" sldId="2147483677"/>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225368885" sldId="2147483679"/>
          </pc:sldLayoutMkLst>
          <pc:spChg chg="mod">
            <ac:chgData name="Nelson, Cameron" userId="cddd3ed7-b2a7-4837-a1ef-0bb3a1f10e3d" providerId="ADAL" clId="{B51E8144-1DEC-4457-A26F-0A65498D1DD7}" dt="2022-03-29T16:35:53.984" v="74"/>
            <ac:spMkLst>
              <pc:docMk/>
              <pc:sldMasterMk cId="3212628173" sldId="2147483648"/>
              <pc:sldLayoutMk cId="1225368885" sldId="2147483679"/>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889978631" sldId="2147483680"/>
          </pc:sldLayoutMkLst>
          <pc:spChg chg="mod">
            <ac:chgData name="Nelson, Cameron" userId="cddd3ed7-b2a7-4837-a1ef-0bb3a1f10e3d" providerId="ADAL" clId="{B51E8144-1DEC-4457-A26F-0A65498D1DD7}" dt="2022-03-29T16:35:53.984" v="74"/>
            <ac:spMkLst>
              <pc:docMk/>
              <pc:sldMasterMk cId="3212628173" sldId="2147483648"/>
              <pc:sldLayoutMk cId="889978631" sldId="2147483680"/>
              <ac:spMk id="8" creationId="{DB49269F-17E4-4B6C-ADA4-A983C108B3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512340739" sldId="2147483681"/>
          </pc:sldLayoutMkLst>
          <pc:spChg chg="mod">
            <ac:chgData name="Nelson, Cameron" userId="cddd3ed7-b2a7-4837-a1ef-0bb3a1f10e3d" providerId="ADAL" clId="{B51E8144-1DEC-4457-A26F-0A65498D1DD7}" dt="2022-03-29T16:35:53.984" v="74"/>
            <ac:spMkLst>
              <pc:docMk/>
              <pc:sldMasterMk cId="3212628173" sldId="2147483648"/>
              <pc:sldLayoutMk cId="512340739" sldId="2147483681"/>
              <ac:spMk id="8" creationId="{DB49269F-17E4-4B6C-ADA4-A983C108B3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538737912" sldId="2147483682"/>
          </pc:sldLayoutMkLst>
          <pc:spChg chg="mod">
            <ac:chgData name="Nelson, Cameron" userId="cddd3ed7-b2a7-4837-a1ef-0bb3a1f10e3d" providerId="ADAL" clId="{B51E8144-1DEC-4457-A26F-0A65498D1DD7}" dt="2022-03-29T16:35:53.984" v="74"/>
            <ac:spMkLst>
              <pc:docMk/>
              <pc:sldMasterMk cId="3212628173" sldId="2147483648"/>
              <pc:sldLayoutMk cId="1538737912" sldId="2147483682"/>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901079539" sldId="2147483683"/>
          </pc:sldLayoutMkLst>
          <pc:spChg chg="mod">
            <ac:chgData name="Nelson, Cameron" userId="cddd3ed7-b2a7-4837-a1ef-0bb3a1f10e3d" providerId="ADAL" clId="{B51E8144-1DEC-4457-A26F-0A65498D1DD7}" dt="2022-03-29T16:35:53.984" v="74"/>
            <ac:spMkLst>
              <pc:docMk/>
              <pc:sldMasterMk cId="3212628173" sldId="2147483648"/>
              <pc:sldLayoutMk cId="2901079539" sldId="2147483683"/>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049720202" sldId="2147483685"/>
          </pc:sldLayoutMkLst>
          <pc:spChg chg="mod">
            <ac:chgData name="Nelson, Cameron" userId="cddd3ed7-b2a7-4837-a1ef-0bb3a1f10e3d" providerId="ADAL" clId="{B51E8144-1DEC-4457-A26F-0A65498D1DD7}" dt="2022-03-29T16:35:53.984" v="74"/>
            <ac:spMkLst>
              <pc:docMk/>
              <pc:sldMasterMk cId="3212628173" sldId="2147483648"/>
              <pc:sldLayoutMk cId="1049720202" sldId="2147483685"/>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998344380" sldId="2147483688"/>
          </pc:sldLayoutMkLst>
          <pc:spChg chg="mod">
            <ac:chgData name="Nelson, Cameron" userId="cddd3ed7-b2a7-4837-a1ef-0bb3a1f10e3d" providerId="ADAL" clId="{B51E8144-1DEC-4457-A26F-0A65498D1DD7}" dt="2022-03-29T16:35:53.984" v="74"/>
            <ac:spMkLst>
              <pc:docMk/>
              <pc:sldMasterMk cId="3212628173" sldId="2147483648"/>
              <pc:sldLayoutMk cId="3998344380" sldId="2147483688"/>
              <ac:spMk id="8" creationId="{DB49269F-17E4-4B6C-ADA4-A983C108B3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348204325" sldId="2147483689"/>
          </pc:sldLayoutMkLst>
          <pc:spChg chg="mod">
            <ac:chgData name="Nelson, Cameron" userId="cddd3ed7-b2a7-4837-a1ef-0bb3a1f10e3d" providerId="ADAL" clId="{B51E8144-1DEC-4457-A26F-0A65498D1DD7}" dt="2022-03-29T16:35:53.984" v="74"/>
            <ac:spMkLst>
              <pc:docMk/>
              <pc:sldMasterMk cId="3212628173" sldId="2147483648"/>
              <pc:sldLayoutMk cId="1348204325" sldId="2147483689"/>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3526017294" sldId="2147483690"/>
          </pc:sldLayoutMkLst>
          <pc:spChg chg="mod">
            <ac:chgData name="Nelson, Cameron" userId="cddd3ed7-b2a7-4837-a1ef-0bb3a1f10e3d" providerId="ADAL" clId="{B51E8144-1DEC-4457-A26F-0A65498D1DD7}" dt="2022-03-29T16:35:53.984" v="74"/>
            <ac:spMkLst>
              <pc:docMk/>
              <pc:sldMasterMk cId="3212628173" sldId="2147483648"/>
              <pc:sldLayoutMk cId="3526017294" sldId="2147483690"/>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301483007" sldId="2147483691"/>
          </pc:sldLayoutMkLst>
          <pc:spChg chg="mod">
            <ac:chgData name="Nelson, Cameron" userId="cddd3ed7-b2a7-4837-a1ef-0bb3a1f10e3d" providerId="ADAL" clId="{B51E8144-1DEC-4457-A26F-0A65498D1DD7}" dt="2022-03-29T16:35:53.984" v="74"/>
            <ac:spMkLst>
              <pc:docMk/>
              <pc:sldMasterMk cId="3212628173" sldId="2147483648"/>
              <pc:sldLayoutMk cId="1301483007" sldId="2147483691"/>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868934759" sldId="2147483692"/>
          </pc:sldLayoutMkLst>
          <pc:spChg chg="mod">
            <ac:chgData name="Nelson, Cameron" userId="cddd3ed7-b2a7-4837-a1ef-0bb3a1f10e3d" providerId="ADAL" clId="{B51E8144-1DEC-4457-A26F-0A65498D1DD7}" dt="2022-03-29T16:35:53.984" v="74"/>
            <ac:spMkLst>
              <pc:docMk/>
              <pc:sldMasterMk cId="3212628173" sldId="2147483648"/>
              <pc:sldLayoutMk cId="1868934759" sldId="2147483692"/>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144175156" sldId="2147483694"/>
          </pc:sldLayoutMkLst>
          <pc:spChg chg="mod">
            <ac:chgData name="Nelson, Cameron" userId="cddd3ed7-b2a7-4837-a1ef-0bb3a1f10e3d" providerId="ADAL" clId="{B51E8144-1DEC-4457-A26F-0A65498D1DD7}" dt="2022-03-29T16:35:53.984" v="74"/>
            <ac:spMkLst>
              <pc:docMk/>
              <pc:sldMasterMk cId="3212628173" sldId="2147483648"/>
              <pc:sldLayoutMk cId="2144175156" sldId="2147483694"/>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1228874780" sldId="2147483697"/>
          </pc:sldLayoutMkLst>
          <pc:spChg chg="mod">
            <ac:chgData name="Nelson, Cameron" userId="cddd3ed7-b2a7-4837-a1ef-0bb3a1f10e3d" providerId="ADAL" clId="{B51E8144-1DEC-4457-A26F-0A65498D1DD7}" dt="2022-03-29T16:35:53.984" v="74"/>
            <ac:spMkLst>
              <pc:docMk/>
              <pc:sldMasterMk cId="3212628173" sldId="2147483648"/>
              <pc:sldLayoutMk cId="1228874780" sldId="2147483697"/>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610854642" sldId="2147483698"/>
          </pc:sldLayoutMkLst>
          <pc:spChg chg="mod">
            <ac:chgData name="Nelson, Cameron" userId="cddd3ed7-b2a7-4837-a1ef-0bb3a1f10e3d" providerId="ADAL" clId="{B51E8144-1DEC-4457-A26F-0A65498D1DD7}" dt="2022-03-29T16:35:53.984" v="74"/>
            <ac:spMkLst>
              <pc:docMk/>
              <pc:sldMasterMk cId="3212628173" sldId="2147483648"/>
              <pc:sldLayoutMk cId="610854642" sldId="2147483698"/>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882598496" sldId="2147483699"/>
          </pc:sldLayoutMkLst>
          <pc:spChg chg="mod">
            <ac:chgData name="Nelson, Cameron" userId="cddd3ed7-b2a7-4837-a1ef-0bb3a1f10e3d" providerId="ADAL" clId="{B51E8144-1DEC-4457-A26F-0A65498D1DD7}" dt="2022-03-29T16:35:53.984" v="74"/>
            <ac:spMkLst>
              <pc:docMk/>
              <pc:sldMasterMk cId="3212628173" sldId="2147483648"/>
              <pc:sldLayoutMk cId="882598496" sldId="2147483699"/>
              <ac:spMk id="11" creationId="{F35A291F-0073-43DC-A7E8-F7B890CE5FAF}"/>
            </ac:spMkLst>
          </pc:spChg>
        </pc:sldLayoutChg>
        <pc:sldLayoutChg chg="modSp">
          <pc:chgData name="Nelson, Cameron" userId="cddd3ed7-b2a7-4837-a1ef-0bb3a1f10e3d" providerId="ADAL" clId="{B51E8144-1DEC-4457-A26F-0A65498D1DD7}" dt="2022-03-29T16:35:53.984" v="74"/>
          <pc:sldLayoutMkLst>
            <pc:docMk/>
            <pc:sldMasterMk cId="3212628173" sldId="2147483648"/>
            <pc:sldLayoutMk cId="2607366080" sldId="2147483700"/>
          </pc:sldLayoutMkLst>
          <pc:spChg chg="mod">
            <ac:chgData name="Nelson, Cameron" userId="cddd3ed7-b2a7-4837-a1ef-0bb3a1f10e3d" providerId="ADAL" clId="{B51E8144-1DEC-4457-A26F-0A65498D1DD7}" dt="2022-03-29T16:35:53.984" v="74"/>
            <ac:spMkLst>
              <pc:docMk/>
              <pc:sldMasterMk cId="3212628173" sldId="2147483648"/>
              <pc:sldLayoutMk cId="2607366080" sldId="2147483700"/>
              <ac:spMk id="2" creationId="{326F387C-5E7E-4084-B0E8-D60BE29EE899}"/>
            </ac:spMkLst>
          </pc:spChg>
        </pc:sldLayoutChg>
      </pc:sldMasterChg>
    </pc:docChg>
  </pc:docChgLst>
  <pc:docChgLst>
    <pc:chgData name="Brislawn, Jeff P" userId="de755d2f-5889-49b5-a256-9e3036f09a58" providerId="ADAL" clId="{24D77481-0143-40C3-A73F-4C7DFABD09D5}"/>
    <pc:docChg chg="custSel delSld modSld sldOrd modSection">
      <pc:chgData name="Brislawn, Jeff P" userId="de755d2f-5889-49b5-a256-9e3036f09a58" providerId="ADAL" clId="{24D77481-0143-40C3-A73F-4C7DFABD09D5}" dt="2022-03-31T13:44:46.778" v="823" actId="1076"/>
      <pc:docMkLst>
        <pc:docMk/>
      </pc:docMkLst>
      <pc:sldChg chg="addSp delSp modSp mod addCm modCm">
        <pc:chgData name="Brislawn, Jeff P" userId="de755d2f-5889-49b5-a256-9e3036f09a58" providerId="ADAL" clId="{24D77481-0143-40C3-A73F-4C7DFABD09D5}" dt="2022-03-31T13:44:46.778" v="823" actId="1076"/>
        <pc:sldMkLst>
          <pc:docMk/>
          <pc:sldMk cId="4053160988" sldId="346"/>
        </pc:sldMkLst>
        <pc:picChg chg="del">
          <ac:chgData name="Brislawn, Jeff P" userId="de755d2f-5889-49b5-a256-9e3036f09a58" providerId="ADAL" clId="{24D77481-0143-40C3-A73F-4C7DFABD09D5}" dt="2022-03-31T13:38:50.229" v="809" actId="478"/>
          <ac:picMkLst>
            <pc:docMk/>
            <pc:sldMk cId="4053160988" sldId="346"/>
            <ac:picMk id="7" creationId="{E20ACF2B-17E3-46C9-B828-7CE6EB70BC6C}"/>
          </ac:picMkLst>
        </pc:picChg>
        <pc:picChg chg="add mod">
          <ac:chgData name="Brislawn, Jeff P" userId="de755d2f-5889-49b5-a256-9e3036f09a58" providerId="ADAL" clId="{24D77481-0143-40C3-A73F-4C7DFABD09D5}" dt="2022-03-31T13:44:30.107" v="822" actId="1076"/>
          <ac:picMkLst>
            <pc:docMk/>
            <pc:sldMk cId="4053160988" sldId="346"/>
            <ac:picMk id="10" creationId="{934C966A-B4A7-4ABC-80F0-27764DD07853}"/>
          </ac:picMkLst>
        </pc:picChg>
        <pc:picChg chg="add mod">
          <ac:chgData name="Brislawn, Jeff P" userId="de755d2f-5889-49b5-a256-9e3036f09a58" providerId="ADAL" clId="{24D77481-0143-40C3-A73F-4C7DFABD09D5}" dt="2022-03-31T13:44:46.778" v="823" actId="1076"/>
          <ac:picMkLst>
            <pc:docMk/>
            <pc:sldMk cId="4053160988" sldId="346"/>
            <ac:picMk id="12" creationId="{93243C13-1179-4D71-AC7C-E7D014AEADB9}"/>
          </ac:picMkLst>
        </pc:picChg>
      </pc:sldChg>
      <pc:sldChg chg="modSp mod">
        <pc:chgData name="Brislawn, Jeff P" userId="de755d2f-5889-49b5-a256-9e3036f09a58" providerId="ADAL" clId="{24D77481-0143-40C3-A73F-4C7DFABD09D5}" dt="2022-03-31T13:13:55.915" v="675" actId="20577"/>
        <pc:sldMkLst>
          <pc:docMk/>
          <pc:sldMk cId="3366234139" sldId="349"/>
        </pc:sldMkLst>
        <pc:spChg chg="mod">
          <ac:chgData name="Brislawn, Jeff P" userId="de755d2f-5889-49b5-a256-9e3036f09a58" providerId="ADAL" clId="{24D77481-0143-40C3-A73F-4C7DFABD09D5}" dt="2022-03-31T13:13:55.915" v="675" actId="20577"/>
          <ac:spMkLst>
            <pc:docMk/>
            <pc:sldMk cId="3366234139" sldId="349"/>
            <ac:spMk id="6" creationId="{4CBB35FE-8DD5-42E9-A086-00A9ABA75FB6}"/>
          </ac:spMkLst>
        </pc:spChg>
      </pc:sldChg>
      <pc:sldChg chg="ord">
        <pc:chgData name="Brislawn, Jeff P" userId="de755d2f-5889-49b5-a256-9e3036f09a58" providerId="ADAL" clId="{24D77481-0143-40C3-A73F-4C7DFABD09D5}" dt="2022-03-31T13:15:05.511" v="677"/>
        <pc:sldMkLst>
          <pc:docMk/>
          <pc:sldMk cId="4127682934" sldId="353"/>
        </pc:sldMkLst>
      </pc:sldChg>
      <pc:sldChg chg="modSp mod">
        <pc:chgData name="Brislawn, Jeff P" userId="de755d2f-5889-49b5-a256-9e3036f09a58" providerId="ADAL" clId="{24D77481-0143-40C3-A73F-4C7DFABD09D5}" dt="2022-03-31T13:16:10.565" v="689" actId="20577"/>
        <pc:sldMkLst>
          <pc:docMk/>
          <pc:sldMk cId="1188518609" sldId="354"/>
        </pc:sldMkLst>
        <pc:spChg chg="mod">
          <ac:chgData name="Brislawn, Jeff P" userId="de755d2f-5889-49b5-a256-9e3036f09a58" providerId="ADAL" clId="{24D77481-0143-40C3-A73F-4C7DFABD09D5}" dt="2022-03-31T13:16:10.565" v="689" actId="20577"/>
          <ac:spMkLst>
            <pc:docMk/>
            <pc:sldMk cId="1188518609" sldId="354"/>
            <ac:spMk id="6" creationId="{4CBB35FE-8DD5-42E9-A086-00A9ABA75FB6}"/>
          </ac:spMkLst>
        </pc:spChg>
      </pc:sldChg>
      <pc:sldChg chg="modSp mod addCm modCm">
        <pc:chgData name="Brislawn, Jeff P" userId="de755d2f-5889-49b5-a256-9e3036f09a58" providerId="ADAL" clId="{24D77481-0143-40C3-A73F-4C7DFABD09D5}" dt="2022-03-31T13:20:54.954" v="713"/>
        <pc:sldMkLst>
          <pc:docMk/>
          <pc:sldMk cId="357480925" sldId="358"/>
        </pc:sldMkLst>
        <pc:spChg chg="mod">
          <ac:chgData name="Brislawn, Jeff P" userId="de755d2f-5889-49b5-a256-9e3036f09a58" providerId="ADAL" clId="{24D77481-0143-40C3-A73F-4C7DFABD09D5}" dt="2022-03-31T13:18:46.609" v="702" actId="20577"/>
          <ac:spMkLst>
            <pc:docMk/>
            <pc:sldMk cId="357480925" sldId="358"/>
            <ac:spMk id="5" creationId="{3F32DDCD-ABEA-4F0C-A7AD-65287054A1ED}"/>
          </ac:spMkLst>
        </pc:spChg>
        <pc:spChg chg="mod">
          <ac:chgData name="Brislawn, Jeff P" userId="de755d2f-5889-49b5-a256-9e3036f09a58" providerId="ADAL" clId="{24D77481-0143-40C3-A73F-4C7DFABD09D5}" dt="2022-03-31T13:19:07.186" v="711" actId="20577"/>
          <ac:spMkLst>
            <pc:docMk/>
            <pc:sldMk cId="357480925" sldId="358"/>
            <ac:spMk id="6" creationId="{33FB3217-28D9-430E-8B35-5B42BDCC639B}"/>
          </ac:spMkLst>
        </pc:spChg>
      </pc:sldChg>
      <pc:sldChg chg="modSp mod addCm">
        <pc:chgData name="Brislawn, Jeff P" userId="de755d2f-5889-49b5-a256-9e3036f09a58" providerId="ADAL" clId="{24D77481-0143-40C3-A73F-4C7DFABD09D5}" dt="2022-03-31T13:25:26.670" v="783" actId="20577"/>
        <pc:sldMkLst>
          <pc:docMk/>
          <pc:sldMk cId="1948834646" sldId="359"/>
        </pc:sldMkLst>
        <pc:spChg chg="mod">
          <ac:chgData name="Brislawn, Jeff P" userId="de755d2f-5889-49b5-a256-9e3036f09a58" providerId="ADAL" clId="{24D77481-0143-40C3-A73F-4C7DFABD09D5}" dt="2022-03-31T13:25:26.670" v="783" actId="20577"/>
          <ac:spMkLst>
            <pc:docMk/>
            <pc:sldMk cId="1948834646" sldId="359"/>
            <ac:spMk id="5" creationId="{828B3E80-DF6E-481E-A0CA-629B1A71A16D}"/>
          </ac:spMkLst>
        </pc:spChg>
      </pc:sldChg>
      <pc:sldChg chg="modSp mod">
        <pc:chgData name="Brislawn, Jeff P" userId="de755d2f-5889-49b5-a256-9e3036f09a58" providerId="ADAL" clId="{24D77481-0143-40C3-A73F-4C7DFABD09D5}" dt="2022-03-31T13:26:48.557" v="800" actId="20577"/>
        <pc:sldMkLst>
          <pc:docMk/>
          <pc:sldMk cId="1731059746" sldId="363"/>
        </pc:sldMkLst>
        <pc:spChg chg="mod">
          <ac:chgData name="Brislawn, Jeff P" userId="de755d2f-5889-49b5-a256-9e3036f09a58" providerId="ADAL" clId="{24D77481-0143-40C3-A73F-4C7DFABD09D5}" dt="2022-03-31T13:26:48.557" v="800" actId="20577"/>
          <ac:spMkLst>
            <pc:docMk/>
            <pc:sldMk cId="1731059746" sldId="363"/>
            <ac:spMk id="3" creationId="{1AEA492A-CCC8-46B7-8458-9FEF73B7666A}"/>
          </ac:spMkLst>
        </pc:spChg>
      </pc:sldChg>
      <pc:sldChg chg="addSp modSp mod">
        <pc:chgData name="Brislawn, Jeff P" userId="de755d2f-5889-49b5-a256-9e3036f09a58" providerId="ADAL" clId="{24D77481-0143-40C3-A73F-4C7DFABD09D5}" dt="2022-03-30T23:44:57.525" v="196" actId="1076"/>
        <pc:sldMkLst>
          <pc:docMk/>
          <pc:sldMk cId="3284855362" sldId="367"/>
        </pc:sldMkLst>
        <pc:spChg chg="mod">
          <ac:chgData name="Brislawn, Jeff P" userId="de755d2f-5889-49b5-a256-9e3036f09a58" providerId="ADAL" clId="{24D77481-0143-40C3-A73F-4C7DFABD09D5}" dt="2022-03-30T23:44:49.569" v="193" actId="14100"/>
          <ac:spMkLst>
            <pc:docMk/>
            <pc:sldMk cId="3284855362" sldId="367"/>
            <ac:spMk id="5" creationId="{C8FFC8D4-4027-4EBA-A227-7586D7731A73}"/>
          </ac:spMkLst>
        </pc:spChg>
        <pc:picChg chg="add mod">
          <ac:chgData name="Brislawn, Jeff P" userId="de755d2f-5889-49b5-a256-9e3036f09a58" providerId="ADAL" clId="{24D77481-0143-40C3-A73F-4C7DFABD09D5}" dt="2022-03-30T23:44:57.525" v="196" actId="1076"/>
          <ac:picMkLst>
            <pc:docMk/>
            <pc:sldMk cId="3284855362" sldId="367"/>
            <ac:picMk id="7" creationId="{7761AB27-BBB6-46E7-8294-E4FD805E9CE6}"/>
          </ac:picMkLst>
        </pc:picChg>
      </pc:sldChg>
      <pc:sldChg chg="modSp mod ord">
        <pc:chgData name="Brislawn, Jeff P" userId="de755d2f-5889-49b5-a256-9e3036f09a58" providerId="ADAL" clId="{24D77481-0143-40C3-A73F-4C7DFABD09D5}" dt="2022-03-30T23:59:43.070" v="394" actId="20577"/>
        <pc:sldMkLst>
          <pc:docMk/>
          <pc:sldMk cId="359316921" sldId="369"/>
        </pc:sldMkLst>
        <pc:spChg chg="mod">
          <ac:chgData name="Brislawn, Jeff P" userId="de755d2f-5889-49b5-a256-9e3036f09a58" providerId="ADAL" clId="{24D77481-0143-40C3-A73F-4C7DFABD09D5}" dt="2022-03-30T23:59:43.070" v="394" actId="20577"/>
          <ac:spMkLst>
            <pc:docMk/>
            <pc:sldMk cId="359316921" sldId="369"/>
            <ac:spMk id="5" creationId="{7AB4411A-0C5D-46AB-84E0-24F676D7AD65}"/>
          </ac:spMkLst>
        </pc:spChg>
      </pc:sldChg>
      <pc:sldChg chg="modSp mod">
        <pc:chgData name="Brislawn, Jeff P" userId="de755d2f-5889-49b5-a256-9e3036f09a58" providerId="ADAL" clId="{24D77481-0143-40C3-A73F-4C7DFABD09D5}" dt="2022-03-31T12:59:48.014" v="612" actId="20577"/>
        <pc:sldMkLst>
          <pc:docMk/>
          <pc:sldMk cId="1024485534" sldId="370"/>
        </pc:sldMkLst>
        <pc:spChg chg="mod">
          <ac:chgData name="Brislawn, Jeff P" userId="de755d2f-5889-49b5-a256-9e3036f09a58" providerId="ADAL" clId="{24D77481-0143-40C3-A73F-4C7DFABD09D5}" dt="2022-03-31T12:59:48.014" v="612" actId="20577"/>
          <ac:spMkLst>
            <pc:docMk/>
            <pc:sldMk cId="1024485534" sldId="370"/>
            <ac:spMk id="8" creationId="{68EAEBDF-1A71-40C4-BE3A-84CB437247CD}"/>
          </ac:spMkLst>
        </pc:spChg>
      </pc:sldChg>
      <pc:sldChg chg="modSp mod">
        <pc:chgData name="Brislawn, Jeff P" userId="de755d2f-5889-49b5-a256-9e3036f09a58" providerId="ADAL" clId="{24D77481-0143-40C3-A73F-4C7DFABD09D5}" dt="2022-03-31T00:11:00.457" v="607" actId="20577"/>
        <pc:sldMkLst>
          <pc:docMk/>
          <pc:sldMk cId="2421745583" sldId="579"/>
        </pc:sldMkLst>
        <pc:spChg chg="mod">
          <ac:chgData name="Brislawn, Jeff P" userId="de755d2f-5889-49b5-a256-9e3036f09a58" providerId="ADAL" clId="{24D77481-0143-40C3-A73F-4C7DFABD09D5}" dt="2022-03-31T00:08:04.498" v="464" actId="14100"/>
          <ac:spMkLst>
            <pc:docMk/>
            <pc:sldMk cId="2421745583" sldId="579"/>
            <ac:spMk id="2" creationId="{49D5E456-15F2-4EF4-91D3-F5A926E03F8C}"/>
          </ac:spMkLst>
        </pc:spChg>
        <pc:spChg chg="mod">
          <ac:chgData name="Brislawn, Jeff P" userId="de755d2f-5889-49b5-a256-9e3036f09a58" providerId="ADAL" clId="{24D77481-0143-40C3-A73F-4C7DFABD09D5}" dt="2022-03-31T00:11:00.457" v="607" actId="20577"/>
          <ac:spMkLst>
            <pc:docMk/>
            <pc:sldMk cId="2421745583" sldId="579"/>
            <ac:spMk id="5" creationId="{9028E440-E2C0-48A5-84FC-30103550C30F}"/>
          </ac:spMkLst>
        </pc:spChg>
      </pc:sldChg>
      <pc:sldChg chg="modSp addCm modCm">
        <pc:chgData name="Brislawn, Jeff P" userId="de755d2f-5889-49b5-a256-9e3036f09a58" providerId="ADAL" clId="{24D77481-0143-40C3-A73F-4C7DFABD09D5}" dt="2022-03-31T13:34:15.031" v="806"/>
        <pc:sldMkLst>
          <pc:docMk/>
          <pc:sldMk cId="2587870791" sldId="586"/>
        </pc:sldMkLst>
        <pc:graphicFrameChg chg="mod">
          <ac:chgData name="Brislawn, Jeff P" userId="de755d2f-5889-49b5-a256-9e3036f09a58" providerId="ADAL" clId="{24D77481-0143-40C3-A73F-4C7DFABD09D5}" dt="2022-03-31T13:09:53.229" v="649"/>
          <ac:graphicFrameMkLst>
            <pc:docMk/>
            <pc:sldMk cId="2587870791" sldId="586"/>
            <ac:graphicFrameMk id="8" creationId="{6BB1CAE9-B6B4-4F8E-93DD-701C6D683C04}"/>
          </ac:graphicFrameMkLst>
        </pc:graphicFrameChg>
      </pc:sldChg>
      <pc:sldChg chg="modSp mod">
        <pc:chgData name="Brislawn, Jeff P" userId="de755d2f-5889-49b5-a256-9e3036f09a58" providerId="ADAL" clId="{24D77481-0143-40C3-A73F-4C7DFABD09D5}" dt="2022-03-31T00:04:44.979" v="450" actId="14100"/>
        <pc:sldMkLst>
          <pc:docMk/>
          <pc:sldMk cId="2819919830" sldId="587"/>
        </pc:sldMkLst>
        <pc:spChg chg="mod">
          <ac:chgData name="Brislawn, Jeff P" userId="de755d2f-5889-49b5-a256-9e3036f09a58" providerId="ADAL" clId="{24D77481-0143-40C3-A73F-4C7DFABD09D5}" dt="2022-03-31T00:04:40.006" v="449" actId="20577"/>
          <ac:spMkLst>
            <pc:docMk/>
            <pc:sldMk cId="2819919830" sldId="587"/>
            <ac:spMk id="5" creationId="{7B6D5502-62BF-4FC9-B37A-E862A016EBB5}"/>
          </ac:spMkLst>
        </pc:spChg>
        <pc:picChg chg="mod">
          <ac:chgData name="Brislawn, Jeff P" userId="de755d2f-5889-49b5-a256-9e3036f09a58" providerId="ADAL" clId="{24D77481-0143-40C3-A73F-4C7DFABD09D5}" dt="2022-03-31T00:04:44.979" v="450" actId="14100"/>
          <ac:picMkLst>
            <pc:docMk/>
            <pc:sldMk cId="2819919830" sldId="587"/>
            <ac:picMk id="7" creationId="{7374C6B5-D102-433E-9CC1-18F4EF731C40}"/>
          </ac:picMkLst>
        </pc:picChg>
      </pc:sldChg>
      <pc:sldChg chg="addCm modCm">
        <pc:chgData name="Brislawn, Jeff P" userId="de755d2f-5889-49b5-a256-9e3036f09a58" providerId="ADAL" clId="{24D77481-0143-40C3-A73F-4C7DFABD09D5}" dt="2022-03-31T13:35:34.154" v="808"/>
        <pc:sldMkLst>
          <pc:docMk/>
          <pc:sldMk cId="1377503603" sldId="608"/>
        </pc:sldMkLst>
      </pc:sldChg>
      <pc:sldChg chg="modSp mod">
        <pc:chgData name="Brislawn, Jeff P" userId="de755d2f-5889-49b5-a256-9e3036f09a58" providerId="ADAL" clId="{24D77481-0143-40C3-A73F-4C7DFABD09D5}" dt="2022-03-30T23:55:22.977" v="368" actId="13926"/>
        <pc:sldMkLst>
          <pc:docMk/>
          <pc:sldMk cId="431798399" sldId="612"/>
        </pc:sldMkLst>
        <pc:spChg chg="mod">
          <ac:chgData name="Brislawn, Jeff P" userId="de755d2f-5889-49b5-a256-9e3036f09a58" providerId="ADAL" clId="{24D77481-0143-40C3-A73F-4C7DFABD09D5}" dt="2022-03-30T23:55:22.977" v="368" actId="13926"/>
          <ac:spMkLst>
            <pc:docMk/>
            <pc:sldMk cId="431798399" sldId="612"/>
            <ac:spMk id="2" creationId="{DC5F8C94-ACC1-4031-9B8E-BF482189D5F2}"/>
          </ac:spMkLst>
        </pc:spChg>
        <pc:spChg chg="mod">
          <ac:chgData name="Brislawn, Jeff P" userId="de755d2f-5889-49b5-a256-9e3036f09a58" providerId="ADAL" clId="{24D77481-0143-40C3-A73F-4C7DFABD09D5}" dt="2022-03-30T23:55:14.688" v="367" actId="20577"/>
          <ac:spMkLst>
            <pc:docMk/>
            <pc:sldMk cId="431798399" sldId="612"/>
            <ac:spMk id="5" creationId="{2AD10EE3-4D77-416B-B551-BD42DC546F06}"/>
          </ac:spMkLst>
        </pc:spChg>
      </pc:sldChg>
      <pc:sldChg chg="del mod modShow">
        <pc:chgData name="Brislawn, Jeff P" userId="de755d2f-5889-49b5-a256-9e3036f09a58" providerId="ADAL" clId="{24D77481-0143-40C3-A73F-4C7DFABD09D5}" dt="2022-03-31T00:12:12.974" v="608" actId="2696"/>
        <pc:sldMkLst>
          <pc:docMk/>
          <pc:sldMk cId="1400873193" sldId="791"/>
        </pc:sldMkLst>
      </pc:sldChg>
      <pc:sldChg chg="modSp mod">
        <pc:chgData name="Brislawn, Jeff P" userId="de755d2f-5889-49b5-a256-9e3036f09a58" providerId="ADAL" clId="{24D77481-0143-40C3-A73F-4C7DFABD09D5}" dt="2022-03-31T13:30:25.170" v="802" actId="2"/>
        <pc:sldMkLst>
          <pc:docMk/>
          <pc:sldMk cId="3976470192" sldId="796"/>
        </pc:sldMkLst>
        <pc:spChg chg="mod">
          <ac:chgData name="Brislawn, Jeff P" userId="de755d2f-5889-49b5-a256-9e3036f09a58" providerId="ADAL" clId="{24D77481-0143-40C3-A73F-4C7DFABD09D5}" dt="2022-03-31T13:30:25.170" v="802" actId="2"/>
          <ac:spMkLst>
            <pc:docMk/>
            <pc:sldMk cId="3976470192" sldId="796"/>
            <ac:spMk id="9" creationId="{444A979E-8748-4C66-98C1-63A1693FCFED}"/>
          </ac:spMkLst>
        </pc:spChg>
      </pc:sldChg>
      <pc:sldChg chg="mod modShow addCm">
        <pc:chgData name="Brislawn, Jeff P" userId="de755d2f-5889-49b5-a256-9e3036f09a58" providerId="ADAL" clId="{24D77481-0143-40C3-A73F-4C7DFABD09D5}" dt="2022-03-31T13:15:47.721" v="679" actId="1589"/>
        <pc:sldMkLst>
          <pc:docMk/>
          <pc:sldMk cId="1275758992" sldId="797"/>
        </pc:sldMkLst>
      </pc:sldChg>
      <pc:sldChg chg="addCm modCm">
        <pc:chgData name="Brislawn, Jeff P" userId="de755d2f-5889-49b5-a256-9e3036f09a58" providerId="ADAL" clId="{24D77481-0143-40C3-A73F-4C7DFABD09D5}" dt="2022-03-31T13:12:56.184" v="655"/>
        <pc:sldMkLst>
          <pc:docMk/>
          <pc:sldMk cId="1029082040" sldId="800"/>
        </pc:sldMkLst>
      </pc:sldChg>
      <pc:sldChg chg="addCm modCm">
        <pc:chgData name="Brislawn, Jeff P" userId="de755d2f-5889-49b5-a256-9e3036f09a58" providerId="ADAL" clId="{24D77481-0143-40C3-A73F-4C7DFABD09D5}" dt="2022-03-31T13:40:40.923" v="817" actId="1589"/>
        <pc:sldMkLst>
          <pc:docMk/>
          <pc:sldMk cId="1356233449" sldId="801"/>
        </pc:sldMkLst>
      </pc:sldChg>
      <pc:sldChg chg="modSp mod modShow addCm modCm">
        <pc:chgData name="Brislawn, Jeff P" userId="de755d2f-5889-49b5-a256-9e3036f09a58" providerId="ADAL" clId="{24D77481-0143-40C3-A73F-4C7DFABD09D5}" dt="2022-03-31T13:22:17.586" v="729"/>
        <pc:sldMkLst>
          <pc:docMk/>
          <pc:sldMk cId="440521110" sldId="804"/>
        </pc:sldMkLst>
        <pc:spChg chg="mod">
          <ac:chgData name="Brislawn, Jeff P" userId="de755d2f-5889-49b5-a256-9e3036f09a58" providerId="ADAL" clId="{24D77481-0143-40C3-A73F-4C7DFABD09D5}" dt="2022-03-31T13:22:06.688" v="728" actId="20577"/>
          <ac:spMkLst>
            <pc:docMk/>
            <pc:sldMk cId="440521110" sldId="804"/>
            <ac:spMk id="5" creationId="{1096D457-4AD4-42C8-8C1F-9AD5EDCE038E}"/>
          </ac:spMkLst>
        </pc:spChg>
      </pc:sldChg>
    </pc:docChg>
  </pc:docChgLst>
  <pc:docChgLst>
    <pc:chgData name="Prosperi, Juliana" userId="S::juliana.prosperi@woodplc.com::a1cf25b7-dd65-4863-a3d0-e955e737790c" providerId="AD" clId="Web-{8131588C-D14F-4AF2-A442-B0A11798CBC6}"/>
    <pc:docChg chg="modSld">
      <pc:chgData name="Prosperi, Juliana" userId="S::juliana.prosperi@woodplc.com::a1cf25b7-dd65-4863-a3d0-e955e737790c" providerId="AD" clId="Web-{8131588C-D14F-4AF2-A442-B0A11798CBC6}" dt="2022-03-30T18:27:52.073" v="28" actId="20577"/>
      <pc:docMkLst>
        <pc:docMk/>
      </pc:docMkLst>
      <pc:sldChg chg="modSp">
        <pc:chgData name="Prosperi, Juliana" userId="S::juliana.prosperi@woodplc.com::a1cf25b7-dd65-4863-a3d0-e955e737790c" providerId="AD" clId="Web-{8131588C-D14F-4AF2-A442-B0A11798CBC6}" dt="2022-03-30T18:27:52.073" v="28" actId="20577"/>
        <pc:sldMkLst>
          <pc:docMk/>
          <pc:sldMk cId="1415920446" sldId="364"/>
        </pc:sldMkLst>
        <pc:spChg chg="mod">
          <ac:chgData name="Prosperi, Juliana" userId="S::juliana.prosperi@woodplc.com::a1cf25b7-dd65-4863-a3d0-e955e737790c" providerId="AD" clId="Web-{8131588C-D14F-4AF2-A442-B0A11798CBC6}" dt="2022-03-30T18:27:52.073" v="28" actId="20577"/>
          <ac:spMkLst>
            <pc:docMk/>
            <pc:sldMk cId="1415920446" sldId="364"/>
            <ac:spMk id="5" creationId="{7B6D5502-62BF-4FC9-B37A-E862A016EBB5}"/>
          </ac:spMkLst>
        </pc:spChg>
      </pc:sldChg>
    </pc:docChg>
  </pc:docChgLst>
  <pc:docChgLst>
    <pc:chgData name="Juliana Prosperi" userId="a1cf25b7-dd65-4863-a3d0-e955e737790c" providerId="ADAL" clId="{A09CF600-9B43-4232-93D8-3B2E45347EB5}"/>
    <pc:docChg chg="undo custSel addSld modSld">
      <pc:chgData name="Juliana Prosperi" userId="a1cf25b7-dd65-4863-a3d0-e955e737790c" providerId="ADAL" clId="{A09CF600-9B43-4232-93D8-3B2E45347EB5}" dt="2022-03-30T21:20:58.500" v="791" actId="20577"/>
      <pc:docMkLst>
        <pc:docMk/>
      </pc:docMkLst>
      <pc:sldChg chg="modSp add mod modNotesTx">
        <pc:chgData name="Juliana Prosperi" userId="a1cf25b7-dd65-4863-a3d0-e955e737790c" providerId="ADAL" clId="{A09CF600-9B43-4232-93D8-3B2E45347EB5}" dt="2022-03-30T21:20:22.315" v="779" actId="20577"/>
        <pc:sldMkLst>
          <pc:docMk/>
          <pc:sldMk cId="1121139307" sldId="377"/>
        </pc:sldMkLst>
        <pc:spChg chg="mod">
          <ac:chgData name="Juliana Prosperi" userId="a1cf25b7-dd65-4863-a3d0-e955e737790c" providerId="ADAL" clId="{A09CF600-9B43-4232-93D8-3B2E45347EB5}" dt="2022-03-30T21:05:36.193" v="56" actId="1036"/>
          <ac:spMkLst>
            <pc:docMk/>
            <pc:sldMk cId="1121139307" sldId="377"/>
            <ac:spMk id="2" creationId="{52B5C4BC-A96E-450F-AB94-BA09B411246C}"/>
          </ac:spMkLst>
        </pc:spChg>
        <pc:spChg chg="mod">
          <ac:chgData name="Juliana Prosperi" userId="a1cf25b7-dd65-4863-a3d0-e955e737790c" providerId="ADAL" clId="{A09CF600-9B43-4232-93D8-3B2E45347EB5}" dt="2022-03-30T21:09:42.590" v="158" actId="113"/>
          <ac:spMkLst>
            <pc:docMk/>
            <pc:sldMk cId="1121139307" sldId="377"/>
            <ac:spMk id="3" creationId="{EB512C90-D835-4D4C-AE4F-FFD17BF2EC29}"/>
          </ac:spMkLst>
        </pc:spChg>
        <pc:spChg chg="mod">
          <ac:chgData name="Juliana Prosperi" userId="a1cf25b7-dd65-4863-a3d0-e955e737790c" providerId="ADAL" clId="{A09CF600-9B43-4232-93D8-3B2E45347EB5}" dt="2022-03-30T21:20:22.315" v="779" actId="20577"/>
          <ac:spMkLst>
            <pc:docMk/>
            <pc:sldMk cId="1121139307" sldId="377"/>
            <ac:spMk id="7" creationId="{AD9CF698-F076-4EB8-BE86-75C1F7CE7769}"/>
          </ac:spMkLst>
        </pc:spChg>
        <pc:spChg chg="mod">
          <ac:chgData name="Juliana Prosperi" userId="a1cf25b7-dd65-4863-a3d0-e955e737790c" providerId="ADAL" clId="{A09CF600-9B43-4232-93D8-3B2E45347EB5}" dt="2022-03-30T21:03:34.075" v="17" actId="14100"/>
          <ac:spMkLst>
            <pc:docMk/>
            <pc:sldMk cId="1121139307" sldId="377"/>
            <ac:spMk id="12" creationId="{3804AE1D-FF06-4845-84BB-38F215BFBC72}"/>
          </ac:spMkLst>
        </pc:spChg>
        <pc:spChg chg="mod">
          <ac:chgData name="Juliana Prosperi" userId="a1cf25b7-dd65-4863-a3d0-e955e737790c" providerId="ADAL" clId="{A09CF600-9B43-4232-93D8-3B2E45347EB5}" dt="2022-03-30T21:03:37.243" v="18" actId="1035"/>
          <ac:spMkLst>
            <pc:docMk/>
            <pc:sldMk cId="1121139307" sldId="377"/>
            <ac:spMk id="22" creationId="{2FBD2F69-FB1A-4338-9A3A-C020D78E3DB2}"/>
          </ac:spMkLst>
        </pc:spChg>
        <pc:picChg chg="mod">
          <ac:chgData name="Juliana Prosperi" userId="a1cf25b7-dd65-4863-a3d0-e955e737790c" providerId="ADAL" clId="{A09CF600-9B43-4232-93D8-3B2E45347EB5}" dt="2022-03-30T21:03:10.738" v="15" actId="1035"/>
          <ac:picMkLst>
            <pc:docMk/>
            <pc:sldMk cId="1121139307" sldId="377"/>
            <ac:picMk id="14" creationId="{B814A8A4-A5F0-403D-B8F3-31D7BA904A14}"/>
          </ac:picMkLst>
        </pc:picChg>
        <pc:picChg chg="mod">
          <ac:chgData name="Juliana Prosperi" userId="a1cf25b7-dd65-4863-a3d0-e955e737790c" providerId="ADAL" clId="{A09CF600-9B43-4232-93D8-3B2E45347EB5}" dt="2022-03-30T21:03:16.611" v="16" actId="1035"/>
          <ac:picMkLst>
            <pc:docMk/>
            <pc:sldMk cId="1121139307" sldId="377"/>
            <ac:picMk id="16" creationId="{5B7FC78F-8FC9-4C95-8911-0917C9CAB572}"/>
          </ac:picMkLst>
        </pc:picChg>
        <pc:picChg chg="mod">
          <ac:chgData name="Juliana Prosperi" userId="a1cf25b7-dd65-4863-a3d0-e955e737790c" providerId="ADAL" clId="{A09CF600-9B43-4232-93D8-3B2E45347EB5}" dt="2022-03-30T21:03:06.423" v="12" actId="1035"/>
          <ac:picMkLst>
            <pc:docMk/>
            <pc:sldMk cId="1121139307" sldId="377"/>
            <ac:picMk id="18" creationId="{58D32A21-736E-4C8B-B4E6-19E42DA876A4}"/>
          </ac:picMkLst>
        </pc:picChg>
        <pc:picChg chg="mod">
          <ac:chgData name="Juliana Prosperi" userId="a1cf25b7-dd65-4863-a3d0-e955e737790c" providerId="ADAL" clId="{A09CF600-9B43-4232-93D8-3B2E45347EB5}" dt="2022-03-30T21:03:04.531" v="11" actId="1035"/>
          <ac:picMkLst>
            <pc:docMk/>
            <pc:sldMk cId="1121139307" sldId="377"/>
            <ac:picMk id="20" creationId="{CF06F6F8-98E3-4162-A1F6-8D4B3F1FB88E}"/>
          </ac:picMkLst>
        </pc:picChg>
        <pc:cxnChg chg="mod">
          <ac:chgData name="Juliana Prosperi" userId="a1cf25b7-dd65-4863-a3d0-e955e737790c" providerId="ADAL" clId="{A09CF600-9B43-4232-93D8-3B2E45347EB5}" dt="2022-03-30T21:03:58.046" v="19" actId="14100"/>
          <ac:cxnSpMkLst>
            <pc:docMk/>
            <pc:sldMk cId="1121139307" sldId="377"/>
            <ac:cxnSpMk id="31" creationId="{0D729B93-AB36-49D6-A996-5A2257A071B0}"/>
          </ac:cxnSpMkLst>
        </pc:cxnChg>
      </pc:sldChg>
      <pc:sldChg chg="modSp add mod modNotesTx">
        <pc:chgData name="Juliana Prosperi" userId="a1cf25b7-dd65-4863-a3d0-e955e737790c" providerId="ADAL" clId="{A09CF600-9B43-4232-93D8-3B2E45347EB5}" dt="2022-03-30T21:20:58.500" v="791" actId="20577"/>
        <pc:sldMkLst>
          <pc:docMk/>
          <pc:sldMk cId="3684165206" sldId="790"/>
        </pc:sldMkLst>
        <pc:spChg chg="mod">
          <ac:chgData name="Juliana Prosperi" userId="a1cf25b7-dd65-4863-a3d0-e955e737790c" providerId="ADAL" clId="{A09CF600-9B43-4232-93D8-3B2E45347EB5}" dt="2022-03-30T21:20:58.500" v="791" actId="20577"/>
          <ac:spMkLst>
            <pc:docMk/>
            <pc:sldMk cId="3684165206" sldId="790"/>
            <ac:spMk id="3" creationId="{CF656672-DA06-4DBB-8357-D341C127B0A7}"/>
          </ac:spMkLst>
        </pc:spChg>
        <pc:spChg chg="mod">
          <ac:chgData name="Juliana Prosperi" userId="a1cf25b7-dd65-4863-a3d0-e955e737790c" providerId="ADAL" clId="{A09CF600-9B43-4232-93D8-3B2E45347EB5}" dt="2022-03-30T21:07:32.420" v="60" actId="1038"/>
          <ac:spMkLst>
            <pc:docMk/>
            <pc:sldMk cId="3684165206" sldId="790"/>
            <ac:spMk id="23" creationId="{F5EAF852-0F2E-4AB1-824B-C1965D5B869C}"/>
          </ac:spMkLst>
        </pc:spChg>
        <pc:cxnChg chg="mod">
          <ac:chgData name="Juliana Prosperi" userId="a1cf25b7-dd65-4863-a3d0-e955e737790c" providerId="ADAL" clId="{A09CF600-9B43-4232-93D8-3B2E45347EB5}" dt="2022-03-30T21:02:41.641" v="2" actId="693"/>
          <ac:cxnSpMkLst>
            <pc:docMk/>
            <pc:sldMk cId="3684165206" sldId="790"/>
            <ac:cxnSpMk id="46" creationId="{DFD20C50-2CAD-4E1D-9D28-A1A6BD680F68}"/>
          </ac:cxnSpMkLst>
        </pc:cxnChg>
      </pc:sldChg>
    </pc:docChg>
  </pc:docChgLst>
  <pc:docChgLst>
    <pc:chgData name="Field, Scott" userId="1af7d331-902d-4752-9987-ea455d99ec99" providerId="ADAL" clId="{00D714F8-365C-4632-93A5-B5230D9D14C6}"/>
    <pc:docChg chg="undo redo custSel addSld delSld modSld sldOrd modMainMaster modSection">
      <pc:chgData name="Field, Scott" userId="1af7d331-902d-4752-9987-ea455d99ec99" providerId="ADAL" clId="{00D714F8-365C-4632-93A5-B5230D9D14C6}" dt="2022-03-31T17:33:00.236" v="4547" actId="20577"/>
      <pc:docMkLst>
        <pc:docMk/>
      </pc:docMkLst>
      <pc:sldChg chg="addSp modSp mod">
        <pc:chgData name="Field, Scott" userId="1af7d331-902d-4752-9987-ea455d99ec99" providerId="ADAL" clId="{00D714F8-365C-4632-93A5-B5230D9D14C6}" dt="2022-03-31T05:19:26.147" v="4156" actId="1076"/>
        <pc:sldMkLst>
          <pc:docMk/>
          <pc:sldMk cId="4135016308" sldId="256"/>
        </pc:sldMkLst>
        <pc:spChg chg="mod">
          <ac:chgData name="Field, Scott" userId="1af7d331-902d-4752-9987-ea455d99ec99" providerId="ADAL" clId="{00D714F8-365C-4632-93A5-B5230D9D14C6}" dt="2022-03-31T05:19:26.147" v="4156" actId="1076"/>
          <ac:spMkLst>
            <pc:docMk/>
            <pc:sldMk cId="4135016308" sldId="256"/>
            <ac:spMk id="5" creationId="{7BE062A3-7AE5-4032-9A75-2B76E49F6600}"/>
          </ac:spMkLst>
        </pc:spChg>
        <pc:spChg chg="mod">
          <ac:chgData name="Field, Scott" userId="1af7d331-902d-4752-9987-ea455d99ec99" providerId="ADAL" clId="{00D714F8-365C-4632-93A5-B5230D9D14C6}" dt="2022-03-31T04:32:39.315" v="3276" actId="14100"/>
          <ac:spMkLst>
            <pc:docMk/>
            <pc:sldMk cId="4135016308" sldId="256"/>
            <ac:spMk id="13" creationId="{59B57556-7E47-465C-BF05-D012C42BC45D}"/>
          </ac:spMkLst>
        </pc:spChg>
        <pc:picChg chg="add mod">
          <ac:chgData name="Field, Scott" userId="1af7d331-902d-4752-9987-ea455d99ec99" providerId="ADAL" clId="{00D714F8-365C-4632-93A5-B5230D9D14C6}" dt="2022-03-31T05:19:22.840" v="4155"/>
          <ac:picMkLst>
            <pc:docMk/>
            <pc:sldMk cId="4135016308" sldId="256"/>
            <ac:picMk id="6" creationId="{73AB3DCF-AD9F-4506-9934-AC761E2FD92D}"/>
          </ac:picMkLst>
        </pc:picChg>
      </pc:sldChg>
      <pc:sldChg chg="addSp delSp modSp mod">
        <pc:chgData name="Field, Scott" userId="1af7d331-902d-4752-9987-ea455d99ec99" providerId="ADAL" clId="{00D714F8-365C-4632-93A5-B5230D9D14C6}" dt="2022-03-31T17:33:00.236" v="4547" actId="20577"/>
        <pc:sldMkLst>
          <pc:docMk/>
          <pc:sldMk cId="1473134610" sldId="263"/>
        </pc:sldMkLst>
        <pc:spChg chg="add del mod">
          <ac:chgData name="Field, Scott" userId="1af7d331-902d-4752-9987-ea455d99ec99" providerId="ADAL" clId="{00D714F8-365C-4632-93A5-B5230D9D14C6}" dt="2022-03-31T00:03:24.819" v="385" actId="478"/>
          <ac:spMkLst>
            <pc:docMk/>
            <pc:sldMk cId="1473134610" sldId="263"/>
            <ac:spMk id="4" creationId="{0F0852F0-9435-4EC2-897D-2477908241E5}"/>
          </ac:spMkLst>
        </pc:spChg>
        <pc:spChg chg="add mod">
          <ac:chgData name="Field, Scott" userId="1af7d331-902d-4752-9987-ea455d99ec99" providerId="ADAL" clId="{00D714F8-365C-4632-93A5-B5230D9D14C6}" dt="2022-03-31T00:08:37.296" v="486" actId="1076"/>
          <ac:spMkLst>
            <pc:docMk/>
            <pc:sldMk cId="1473134610" sldId="263"/>
            <ac:spMk id="11" creationId="{DE2D3560-247B-430A-AA88-6F39AA0E620D}"/>
          </ac:spMkLst>
        </pc:spChg>
        <pc:spChg chg="mod">
          <ac:chgData name="Field, Scott" userId="1af7d331-902d-4752-9987-ea455d99ec99" providerId="ADAL" clId="{00D714F8-365C-4632-93A5-B5230D9D14C6}" dt="2022-03-31T00:09:05.103" v="492" actId="1076"/>
          <ac:spMkLst>
            <pc:docMk/>
            <pc:sldMk cId="1473134610" sldId="263"/>
            <ac:spMk id="35" creationId="{AEAB4D7D-8E13-4818-9CF4-CB7BDAEDE296}"/>
          </ac:spMkLst>
        </pc:spChg>
        <pc:spChg chg="mod">
          <ac:chgData name="Field, Scott" userId="1af7d331-902d-4752-9987-ea455d99ec99" providerId="ADAL" clId="{00D714F8-365C-4632-93A5-B5230D9D14C6}" dt="2022-03-31T17:33:00.236" v="4547" actId="20577"/>
          <ac:spMkLst>
            <pc:docMk/>
            <pc:sldMk cId="1473134610" sldId="263"/>
            <ac:spMk id="36" creationId="{C994D666-E905-4EA4-9448-0FF428FBD4F6}"/>
          </ac:spMkLst>
        </pc:spChg>
        <pc:spChg chg="del mod">
          <ac:chgData name="Field, Scott" userId="1af7d331-902d-4752-9987-ea455d99ec99" providerId="ADAL" clId="{00D714F8-365C-4632-93A5-B5230D9D14C6}" dt="2022-03-31T00:03:18.057" v="384" actId="478"/>
          <ac:spMkLst>
            <pc:docMk/>
            <pc:sldMk cId="1473134610" sldId="263"/>
            <ac:spMk id="41" creationId="{E3D71CAC-895B-4436-BC46-CA182F11D6F1}"/>
          </ac:spMkLst>
        </pc:spChg>
        <pc:picChg chg="del mod">
          <ac:chgData name="Field, Scott" userId="1af7d331-902d-4752-9987-ea455d99ec99" providerId="ADAL" clId="{00D714F8-365C-4632-93A5-B5230D9D14C6}" dt="2022-03-31T00:06:03.862" v="460" actId="478"/>
          <ac:picMkLst>
            <pc:docMk/>
            <pc:sldMk cId="1473134610" sldId="263"/>
            <ac:picMk id="2" creationId="{CCEE3169-6D12-453A-B287-B20E60BF7E1D}"/>
          </ac:picMkLst>
        </pc:picChg>
        <pc:picChg chg="add mod">
          <ac:chgData name="Field, Scott" userId="1af7d331-902d-4752-9987-ea455d99ec99" providerId="ADAL" clId="{00D714F8-365C-4632-93A5-B5230D9D14C6}" dt="2022-03-31T00:05:57.296" v="458" actId="1076"/>
          <ac:picMkLst>
            <pc:docMk/>
            <pc:sldMk cId="1473134610" sldId="263"/>
            <ac:picMk id="6" creationId="{882DA7FB-2435-4F4F-A455-B6AA0E501B21}"/>
          </ac:picMkLst>
        </pc:picChg>
        <pc:picChg chg="add del mod">
          <ac:chgData name="Field, Scott" userId="1af7d331-902d-4752-9987-ea455d99ec99" providerId="ADAL" clId="{00D714F8-365C-4632-93A5-B5230D9D14C6}" dt="2022-03-31T00:06:44.433" v="464" actId="478"/>
          <ac:picMkLst>
            <pc:docMk/>
            <pc:sldMk cId="1473134610" sldId="263"/>
            <ac:picMk id="8" creationId="{7C809B30-AA74-49A8-8FA5-C3B429121BAF}"/>
          </ac:picMkLst>
        </pc:picChg>
        <pc:picChg chg="add mod modCrop">
          <ac:chgData name="Field, Scott" userId="1af7d331-902d-4752-9987-ea455d99ec99" providerId="ADAL" clId="{00D714F8-365C-4632-93A5-B5230D9D14C6}" dt="2022-03-31T00:08:37.296" v="486" actId="1076"/>
          <ac:picMkLst>
            <pc:docMk/>
            <pc:sldMk cId="1473134610" sldId="263"/>
            <ac:picMk id="10" creationId="{9CA85AF9-9AF9-4DDE-A8F3-1DBD15BDB14B}"/>
          </ac:picMkLst>
        </pc:picChg>
        <pc:picChg chg="add mod">
          <ac:chgData name="Field, Scott" userId="1af7d331-902d-4752-9987-ea455d99ec99" providerId="ADAL" clId="{00D714F8-365C-4632-93A5-B5230D9D14C6}" dt="2022-03-31T05:19:49.967" v="4167"/>
          <ac:picMkLst>
            <pc:docMk/>
            <pc:sldMk cId="1473134610" sldId="263"/>
            <ac:picMk id="16" creationId="{1DA97A97-8C96-4A2E-B0AE-3356A9E6B2EA}"/>
          </ac:picMkLst>
        </pc:picChg>
        <pc:picChg chg="add mod">
          <ac:chgData name="Field, Scott" userId="1af7d331-902d-4752-9987-ea455d99ec99" providerId="ADAL" clId="{00D714F8-365C-4632-93A5-B5230D9D14C6}" dt="2022-03-31T00:03:04.062" v="381" actId="1076"/>
          <ac:picMkLst>
            <pc:docMk/>
            <pc:sldMk cId="1473134610" sldId="263"/>
            <ac:picMk id="2050" creationId="{8CE89E35-8945-4228-A3CE-060ACCD6596F}"/>
          </ac:picMkLst>
        </pc:picChg>
      </pc:sldChg>
      <pc:sldChg chg="addSp modSp mod">
        <pc:chgData name="Field, Scott" userId="1af7d331-902d-4752-9987-ea455d99ec99" providerId="ADAL" clId="{00D714F8-365C-4632-93A5-B5230D9D14C6}" dt="2022-03-31T05:19:47.747" v="4166"/>
        <pc:sldMkLst>
          <pc:docMk/>
          <pc:sldMk cId="4231646870" sldId="328"/>
        </pc:sldMkLst>
        <pc:spChg chg="mod">
          <ac:chgData name="Field, Scott" userId="1af7d331-902d-4752-9987-ea455d99ec99" providerId="ADAL" clId="{00D714F8-365C-4632-93A5-B5230D9D14C6}" dt="2022-03-31T04:38:19.320" v="3354" actId="13926"/>
          <ac:spMkLst>
            <pc:docMk/>
            <pc:sldMk cId="4231646870" sldId="328"/>
            <ac:spMk id="2" creationId="{63008BE9-7A65-470A-9C18-6BBABC7656DD}"/>
          </ac:spMkLst>
        </pc:spChg>
        <pc:spChg chg="mod">
          <ac:chgData name="Field, Scott" userId="1af7d331-902d-4752-9987-ea455d99ec99" providerId="ADAL" clId="{00D714F8-365C-4632-93A5-B5230D9D14C6}" dt="2022-03-31T00:00:13.185" v="346"/>
          <ac:spMkLst>
            <pc:docMk/>
            <pc:sldMk cId="4231646870" sldId="328"/>
            <ac:spMk id="3" creationId="{A899DDEB-C53A-40FC-B52A-FE3C7581D032}"/>
          </ac:spMkLst>
        </pc:spChg>
        <pc:spChg chg="mod">
          <ac:chgData name="Field, Scott" userId="1af7d331-902d-4752-9987-ea455d99ec99" providerId="ADAL" clId="{00D714F8-365C-4632-93A5-B5230D9D14C6}" dt="2022-03-31T04:59:12.654" v="3869" actId="948"/>
          <ac:spMkLst>
            <pc:docMk/>
            <pc:sldMk cId="4231646870" sldId="328"/>
            <ac:spMk id="5" creationId="{DDA3ECCA-3D20-44EA-BC02-3B1F8D7BE531}"/>
          </ac:spMkLst>
        </pc:spChg>
        <pc:picChg chg="add mod">
          <ac:chgData name="Field, Scott" userId="1af7d331-902d-4752-9987-ea455d99ec99" providerId="ADAL" clId="{00D714F8-365C-4632-93A5-B5230D9D14C6}" dt="2022-03-31T05:19:47.747" v="4166"/>
          <ac:picMkLst>
            <pc:docMk/>
            <pc:sldMk cId="4231646870" sldId="328"/>
            <ac:picMk id="6" creationId="{A658D1DC-AF61-4100-8BF9-56181B18F8E1}"/>
          </ac:picMkLst>
        </pc:picChg>
      </pc:sldChg>
      <pc:sldChg chg="addSp delSp modSp mod">
        <pc:chgData name="Field, Scott" userId="1af7d331-902d-4752-9987-ea455d99ec99" providerId="ADAL" clId="{00D714F8-365C-4632-93A5-B5230D9D14C6}" dt="2022-03-31T05:19:21.594" v="4154"/>
        <pc:sldMkLst>
          <pc:docMk/>
          <pc:sldMk cId="3166055717" sldId="330"/>
        </pc:sldMkLst>
        <pc:spChg chg="mod">
          <ac:chgData name="Field, Scott" userId="1af7d331-902d-4752-9987-ea455d99ec99" providerId="ADAL" clId="{00D714F8-365C-4632-93A5-B5230D9D14C6}" dt="2022-03-31T00:29:54.134" v="831" actId="20577"/>
          <ac:spMkLst>
            <pc:docMk/>
            <pc:sldMk cId="3166055717" sldId="330"/>
            <ac:spMk id="2" creationId="{511D124A-F451-427D-879D-362A217E7C34}"/>
          </ac:spMkLst>
        </pc:spChg>
        <pc:spChg chg="mod">
          <ac:chgData name="Field, Scott" userId="1af7d331-902d-4752-9987-ea455d99ec99" providerId="ADAL" clId="{00D714F8-365C-4632-93A5-B5230D9D14C6}" dt="2022-03-31T00:00:13.185" v="346"/>
          <ac:spMkLst>
            <pc:docMk/>
            <pc:sldMk cId="3166055717" sldId="330"/>
            <ac:spMk id="3" creationId="{70B1745F-0280-48D0-B1C1-F14FDCB62C7D}"/>
          </ac:spMkLst>
        </pc:spChg>
        <pc:spChg chg="mod">
          <ac:chgData name="Field, Scott" userId="1af7d331-902d-4752-9987-ea455d99ec99" providerId="ADAL" clId="{00D714F8-365C-4632-93A5-B5230D9D14C6}" dt="2022-03-31T00:27:06.463" v="809" actId="20577"/>
          <ac:spMkLst>
            <pc:docMk/>
            <pc:sldMk cId="3166055717" sldId="330"/>
            <ac:spMk id="5" creationId="{BFB4E77E-E54D-4826-965A-37211372609E}"/>
          </ac:spMkLst>
        </pc:spChg>
        <pc:spChg chg="del">
          <ac:chgData name="Field, Scott" userId="1af7d331-902d-4752-9987-ea455d99ec99" providerId="ADAL" clId="{00D714F8-365C-4632-93A5-B5230D9D14C6}" dt="2022-03-31T00:26:09.823" v="796" actId="478"/>
          <ac:spMkLst>
            <pc:docMk/>
            <pc:sldMk cId="3166055717" sldId="330"/>
            <ac:spMk id="19" creationId="{C5A743DC-300B-4C31-8D02-987B7B121B25}"/>
          </ac:spMkLst>
        </pc:spChg>
        <pc:spChg chg="del">
          <ac:chgData name="Field, Scott" userId="1af7d331-902d-4752-9987-ea455d99ec99" providerId="ADAL" clId="{00D714F8-365C-4632-93A5-B5230D9D14C6}" dt="2022-03-31T00:26:09.823" v="796" actId="478"/>
          <ac:spMkLst>
            <pc:docMk/>
            <pc:sldMk cId="3166055717" sldId="330"/>
            <ac:spMk id="20" creationId="{5FFCE4FC-A232-4CEA-925D-C632CA930D84}"/>
          </ac:spMkLst>
        </pc:spChg>
        <pc:grpChg chg="del">
          <ac:chgData name="Field, Scott" userId="1af7d331-902d-4752-9987-ea455d99ec99" providerId="ADAL" clId="{00D714F8-365C-4632-93A5-B5230D9D14C6}" dt="2022-03-31T00:26:09.823" v="796" actId="478"/>
          <ac:grpSpMkLst>
            <pc:docMk/>
            <pc:sldMk cId="3166055717" sldId="330"/>
            <ac:grpSpMk id="13" creationId="{68E8D24A-F57A-49C6-88D0-7B0071EF712A}"/>
          </ac:grpSpMkLst>
        </pc:grpChg>
        <pc:grpChg chg="del">
          <ac:chgData name="Field, Scott" userId="1af7d331-902d-4752-9987-ea455d99ec99" providerId="ADAL" clId="{00D714F8-365C-4632-93A5-B5230D9D14C6}" dt="2022-03-31T00:25:57.276" v="795" actId="478"/>
          <ac:grpSpMkLst>
            <pc:docMk/>
            <pc:sldMk cId="3166055717" sldId="330"/>
            <ac:grpSpMk id="16" creationId="{C7535692-BD94-4072-80FB-B4CABC20680A}"/>
          </ac:grpSpMkLst>
        </pc:grpChg>
        <pc:picChg chg="del mod">
          <ac:chgData name="Field, Scott" userId="1af7d331-902d-4752-9987-ea455d99ec99" providerId="ADAL" clId="{00D714F8-365C-4632-93A5-B5230D9D14C6}" dt="2022-03-31T00:27:21.581" v="810" actId="21"/>
          <ac:picMkLst>
            <pc:docMk/>
            <pc:sldMk cId="3166055717" sldId="330"/>
            <ac:picMk id="7" creationId="{7BE7FBE3-24BA-4B33-953F-6D2550FFE5BD}"/>
          </ac:picMkLst>
        </pc:picChg>
        <pc:picChg chg="del mod">
          <ac:chgData name="Field, Scott" userId="1af7d331-902d-4752-9987-ea455d99ec99" providerId="ADAL" clId="{00D714F8-365C-4632-93A5-B5230D9D14C6}" dt="2022-03-31T00:27:21.581" v="810" actId="21"/>
          <ac:picMkLst>
            <pc:docMk/>
            <pc:sldMk cId="3166055717" sldId="330"/>
            <ac:picMk id="21" creationId="{FB0DB50D-44E8-4AC6-918A-2750D1729C94}"/>
          </ac:picMkLst>
        </pc:picChg>
        <pc:picChg chg="add del mod">
          <ac:chgData name="Field, Scott" userId="1af7d331-902d-4752-9987-ea455d99ec99" providerId="ADAL" clId="{00D714F8-365C-4632-93A5-B5230D9D14C6}" dt="2022-03-31T03:45:18.965" v="2951" actId="478"/>
          <ac:picMkLst>
            <pc:docMk/>
            <pc:sldMk cId="3166055717" sldId="330"/>
            <ac:picMk id="22" creationId="{31F99932-BAFE-4109-8BBD-35F7635D95F2}"/>
          </ac:picMkLst>
        </pc:picChg>
        <pc:picChg chg="add mod">
          <ac:chgData name="Field, Scott" userId="1af7d331-902d-4752-9987-ea455d99ec99" providerId="ADAL" clId="{00D714F8-365C-4632-93A5-B5230D9D14C6}" dt="2022-03-31T05:19:21.594" v="4154"/>
          <ac:picMkLst>
            <pc:docMk/>
            <pc:sldMk cId="3166055717" sldId="330"/>
            <ac:picMk id="23" creationId="{B6FC563F-97F9-4B5D-BF08-99D1AB40B16C}"/>
          </ac:picMkLst>
        </pc:picChg>
        <pc:picChg chg="add mod">
          <ac:chgData name="Field, Scott" userId="1af7d331-902d-4752-9987-ea455d99ec99" providerId="ADAL" clId="{00D714F8-365C-4632-93A5-B5230D9D14C6}" dt="2022-03-31T03:45:57.319" v="2959" actId="1076"/>
          <ac:picMkLst>
            <pc:docMk/>
            <pc:sldMk cId="3166055717" sldId="330"/>
            <ac:picMk id="4098" creationId="{9D1A939E-5640-4D1B-9C39-292EF446149A}"/>
          </ac:picMkLst>
        </pc:picChg>
      </pc:sldChg>
      <pc:sldChg chg="addSp modSp mod modNotesTx">
        <pc:chgData name="Field, Scott" userId="1af7d331-902d-4752-9987-ea455d99ec99" providerId="ADAL" clId="{00D714F8-365C-4632-93A5-B5230D9D14C6}" dt="2022-03-31T05:19:20.509" v="4153"/>
        <pc:sldMkLst>
          <pc:docMk/>
          <pc:sldMk cId="942439087" sldId="332"/>
        </pc:sldMkLst>
        <pc:spChg chg="mod">
          <ac:chgData name="Field, Scott" userId="1af7d331-902d-4752-9987-ea455d99ec99" providerId="ADAL" clId="{00D714F8-365C-4632-93A5-B5230D9D14C6}" dt="2022-03-31T00:00:13.185" v="346"/>
          <ac:spMkLst>
            <pc:docMk/>
            <pc:sldMk cId="942439087" sldId="332"/>
            <ac:spMk id="3" creationId="{582F9C0E-D2A6-4442-ABD2-D7D672BEFA93}"/>
          </ac:spMkLst>
        </pc:spChg>
        <pc:spChg chg="mod">
          <ac:chgData name="Field, Scott" userId="1af7d331-902d-4752-9987-ea455d99ec99" providerId="ADAL" clId="{00D714F8-365C-4632-93A5-B5230D9D14C6}" dt="2022-03-31T00:28:28.395" v="826" actId="20577"/>
          <ac:spMkLst>
            <pc:docMk/>
            <pc:sldMk cId="942439087" sldId="332"/>
            <ac:spMk id="5" creationId="{5E98640C-BA3F-40EA-BB51-7919AF945AD6}"/>
          </ac:spMkLst>
        </pc:spChg>
        <pc:picChg chg="add mod">
          <ac:chgData name="Field, Scott" userId="1af7d331-902d-4752-9987-ea455d99ec99" providerId="ADAL" clId="{00D714F8-365C-4632-93A5-B5230D9D14C6}" dt="2022-03-31T00:28:07.210" v="823" actId="1076"/>
          <ac:picMkLst>
            <pc:docMk/>
            <pc:sldMk cId="942439087" sldId="332"/>
            <ac:picMk id="6" creationId="{9D0C52BC-285B-480D-9E80-2DEF680B030E}"/>
          </ac:picMkLst>
        </pc:picChg>
        <pc:picChg chg="add mod">
          <ac:chgData name="Field, Scott" userId="1af7d331-902d-4752-9987-ea455d99ec99" providerId="ADAL" clId="{00D714F8-365C-4632-93A5-B5230D9D14C6}" dt="2022-03-31T00:27:25.960" v="812" actId="1076"/>
          <ac:picMkLst>
            <pc:docMk/>
            <pc:sldMk cId="942439087" sldId="332"/>
            <ac:picMk id="7" creationId="{243CE495-50ED-4EF3-9EBE-FE41F4E6D0D2}"/>
          </ac:picMkLst>
        </pc:picChg>
        <pc:picChg chg="add mod">
          <ac:chgData name="Field, Scott" userId="1af7d331-902d-4752-9987-ea455d99ec99" providerId="ADAL" clId="{00D714F8-365C-4632-93A5-B5230D9D14C6}" dt="2022-03-31T00:28:04.105" v="822" actId="1076"/>
          <ac:picMkLst>
            <pc:docMk/>
            <pc:sldMk cId="942439087" sldId="332"/>
            <ac:picMk id="8" creationId="{BBA104A0-5465-460C-8C8B-653B6D9ED28D}"/>
          </ac:picMkLst>
        </pc:picChg>
        <pc:picChg chg="add mod">
          <ac:chgData name="Field, Scott" userId="1af7d331-902d-4752-9987-ea455d99ec99" providerId="ADAL" clId="{00D714F8-365C-4632-93A5-B5230D9D14C6}" dt="2022-03-31T05:19:20.509" v="4153"/>
          <ac:picMkLst>
            <pc:docMk/>
            <pc:sldMk cId="942439087" sldId="332"/>
            <ac:picMk id="9" creationId="{F3F8A6EE-5CC0-44BD-A37D-5F7D54D42FE7}"/>
          </ac:picMkLst>
        </pc:picChg>
      </pc:sldChg>
      <pc:sldChg chg="addSp modSp">
        <pc:chgData name="Field, Scott" userId="1af7d331-902d-4752-9987-ea455d99ec99" providerId="ADAL" clId="{00D714F8-365C-4632-93A5-B5230D9D14C6}" dt="2022-03-31T05:19:19.369" v="4152"/>
        <pc:sldMkLst>
          <pc:docMk/>
          <pc:sldMk cId="463409800" sldId="333"/>
        </pc:sldMkLst>
        <pc:spChg chg="mod">
          <ac:chgData name="Field, Scott" userId="1af7d331-902d-4752-9987-ea455d99ec99" providerId="ADAL" clId="{00D714F8-365C-4632-93A5-B5230D9D14C6}" dt="2022-03-31T00:00:13.185" v="346"/>
          <ac:spMkLst>
            <pc:docMk/>
            <pc:sldMk cId="463409800" sldId="333"/>
            <ac:spMk id="3" creationId="{EAD96D72-8DAF-44BD-8E7F-81C191AA31E0}"/>
          </ac:spMkLst>
        </pc:spChg>
        <pc:picChg chg="add mod">
          <ac:chgData name="Field, Scott" userId="1af7d331-902d-4752-9987-ea455d99ec99" providerId="ADAL" clId="{00D714F8-365C-4632-93A5-B5230D9D14C6}" dt="2022-03-31T05:19:19.369" v="4152"/>
          <ac:picMkLst>
            <pc:docMk/>
            <pc:sldMk cId="463409800" sldId="333"/>
            <ac:picMk id="7" creationId="{B0CD49DA-1E9B-4787-84C4-FEF954C4BE37}"/>
          </ac:picMkLst>
        </pc:picChg>
      </pc:sldChg>
      <pc:sldChg chg="addSp modSp mod">
        <pc:chgData name="Field, Scott" userId="1af7d331-902d-4752-9987-ea455d99ec99" providerId="ADAL" clId="{00D714F8-365C-4632-93A5-B5230D9D14C6}" dt="2022-03-31T05:19:18.420" v="4151"/>
        <pc:sldMkLst>
          <pc:docMk/>
          <pc:sldMk cId="4082267858" sldId="334"/>
        </pc:sldMkLst>
        <pc:spChg chg="mod">
          <ac:chgData name="Field, Scott" userId="1af7d331-902d-4752-9987-ea455d99ec99" providerId="ADAL" clId="{00D714F8-365C-4632-93A5-B5230D9D14C6}" dt="2022-03-31T00:00:13.185" v="346"/>
          <ac:spMkLst>
            <pc:docMk/>
            <pc:sldMk cId="4082267858" sldId="334"/>
            <ac:spMk id="3" creationId="{56729B91-45EC-45EB-9B6A-B809F1C7FA53}"/>
          </ac:spMkLst>
        </pc:spChg>
        <pc:spChg chg="mod">
          <ac:chgData name="Field, Scott" userId="1af7d331-902d-4752-9987-ea455d99ec99" providerId="ADAL" clId="{00D714F8-365C-4632-93A5-B5230D9D14C6}" dt="2022-03-31T00:32:22.660" v="927" actId="20577"/>
          <ac:spMkLst>
            <pc:docMk/>
            <pc:sldMk cId="4082267858" sldId="334"/>
            <ac:spMk id="5" creationId="{B88D292C-1A00-4E12-8054-B21A57751FEA}"/>
          </ac:spMkLst>
        </pc:spChg>
        <pc:picChg chg="add mod">
          <ac:chgData name="Field, Scott" userId="1af7d331-902d-4752-9987-ea455d99ec99" providerId="ADAL" clId="{00D714F8-365C-4632-93A5-B5230D9D14C6}" dt="2022-03-31T05:19:18.420" v="4151"/>
          <ac:picMkLst>
            <pc:docMk/>
            <pc:sldMk cId="4082267858" sldId="334"/>
            <ac:picMk id="10" creationId="{D866EB03-8DDB-4619-A65E-854D0730C6F4}"/>
          </ac:picMkLst>
        </pc:picChg>
      </pc:sldChg>
      <pc:sldChg chg="modSp add del mod ord modShow">
        <pc:chgData name="Field, Scott" userId="1af7d331-902d-4752-9987-ea455d99ec99" providerId="ADAL" clId="{00D714F8-365C-4632-93A5-B5230D9D14C6}" dt="2022-03-31T00:54:02.810" v="1295" actId="729"/>
        <pc:sldMkLst>
          <pc:docMk/>
          <pc:sldMk cId="935286152" sldId="337"/>
        </pc:sldMkLst>
        <pc:spChg chg="mod">
          <ac:chgData name="Field, Scott" userId="1af7d331-902d-4752-9987-ea455d99ec99" providerId="ADAL" clId="{00D714F8-365C-4632-93A5-B5230D9D14C6}" dt="2022-03-31T00:00:13.185" v="346"/>
          <ac:spMkLst>
            <pc:docMk/>
            <pc:sldMk cId="935286152" sldId="337"/>
            <ac:spMk id="3" creationId="{24223A77-D386-41E6-98A0-6E81DB233398}"/>
          </ac:spMkLst>
        </pc:spChg>
      </pc:sldChg>
      <pc:sldChg chg="addSp delSp modSp add del mod">
        <pc:chgData name="Field, Scott" userId="1af7d331-902d-4752-9987-ea455d99ec99" providerId="ADAL" clId="{00D714F8-365C-4632-93A5-B5230D9D14C6}" dt="2022-03-31T00:53:03.335" v="1260" actId="2696"/>
        <pc:sldMkLst>
          <pc:docMk/>
          <pc:sldMk cId="269471630" sldId="338"/>
        </pc:sldMkLst>
        <pc:spChg chg="mod">
          <ac:chgData name="Field, Scott" userId="1af7d331-902d-4752-9987-ea455d99ec99" providerId="ADAL" clId="{00D714F8-365C-4632-93A5-B5230D9D14C6}" dt="2022-03-31T00:36:41.438" v="985" actId="20577"/>
          <ac:spMkLst>
            <pc:docMk/>
            <pc:sldMk cId="269471630" sldId="338"/>
            <ac:spMk id="2" creationId="{24A7A810-0022-4CF8-A97D-627987D96A23}"/>
          </ac:spMkLst>
        </pc:spChg>
        <pc:spChg chg="mod">
          <ac:chgData name="Field, Scott" userId="1af7d331-902d-4752-9987-ea455d99ec99" providerId="ADAL" clId="{00D714F8-365C-4632-93A5-B5230D9D14C6}" dt="2022-03-31T00:00:13.185" v="346"/>
          <ac:spMkLst>
            <pc:docMk/>
            <pc:sldMk cId="269471630" sldId="338"/>
            <ac:spMk id="3" creationId="{DBD25DF7-C268-489C-BF48-C2979D07763A}"/>
          </ac:spMkLst>
        </pc:spChg>
        <pc:spChg chg="del mod">
          <ac:chgData name="Field, Scott" userId="1af7d331-902d-4752-9987-ea455d99ec99" providerId="ADAL" clId="{00D714F8-365C-4632-93A5-B5230D9D14C6}" dt="2022-03-31T00:39:27.030" v="1075" actId="21"/>
          <ac:spMkLst>
            <pc:docMk/>
            <pc:sldMk cId="269471630" sldId="338"/>
            <ac:spMk id="5" creationId="{F652C8FC-CF59-4116-8893-1856295BDB71}"/>
          </ac:spMkLst>
        </pc:spChg>
        <pc:spChg chg="add mod">
          <ac:chgData name="Field, Scott" userId="1af7d331-902d-4752-9987-ea455d99ec99" providerId="ADAL" clId="{00D714F8-365C-4632-93A5-B5230D9D14C6}" dt="2022-03-31T00:39:27.030" v="1075" actId="21"/>
          <ac:spMkLst>
            <pc:docMk/>
            <pc:sldMk cId="269471630" sldId="338"/>
            <ac:spMk id="7" creationId="{60F65A10-2488-47A0-ABCD-808C43002547}"/>
          </ac:spMkLst>
        </pc:spChg>
      </pc:sldChg>
      <pc:sldChg chg="addSp delSp modSp mod modShow">
        <pc:chgData name="Field, Scott" userId="1af7d331-902d-4752-9987-ea455d99ec99" providerId="ADAL" clId="{00D714F8-365C-4632-93A5-B5230D9D14C6}" dt="2022-03-31T15:45:55.295" v="4498" actId="14100"/>
        <pc:sldMkLst>
          <pc:docMk/>
          <pc:sldMk cId="2754455273" sldId="339"/>
        </pc:sldMkLst>
        <pc:spChg chg="mod">
          <ac:chgData name="Field, Scott" userId="1af7d331-902d-4752-9987-ea455d99ec99" providerId="ADAL" clId="{00D714F8-365C-4632-93A5-B5230D9D14C6}" dt="2022-03-31T01:17:18.350" v="1517" actId="20577"/>
          <ac:spMkLst>
            <pc:docMk/>
            <pc:sldMk cId="2754455273" sldId="339"/>
            <ac:spMk id="2" creationId="{19626759-2DAD-4914-8904-00446436F562}"/>
          </ac:spMkLst>
        </pc:spChg>
        <pc:spChg chg="del mod">
          <ac:chgData name="Field, Scott" userId="1af7d331-902d-4752-9987-ea455d99ec99" providerId="ADAL" clId="{00D714F8-365C-4632-93A5-B5230D9D14C6}" dt="2022-03-31T01:18:08.283" v="1532" actId="478"/>
          <ac:spMkLst>
            <pc:docMk/>
            <pc:sldMk cId="2754455273" sldId="339"/>
            <ac:spMk id="3" creationId="{A422D63C-C457-4D30-A10A-D8CA22DB70F3}"/>
          </ac:spMkLst>
        </pc:spChg>
        <pc:picChg chg="del">
          <ac:chgData name="Field, Scott" userId="1af7d331-902d-4752-9987-ea455d99ec99" providerId="ADAL" clId="{00D714F8-365C-4632-93A5-B5230D9D14C6}" dt="2022-03-31T00:54:41.665" v="1296" actId="478"/>
          <ac:picMkLst>
            <pc:docMk/>
            <pc:sldMk cId="2754455273" sldId="339"/>
            <ac:picMk id="5" creationId="{6145EA6A-100A-495D-B8F8-D577E27F486D}"/>
          </ac:picMkLst>
        </pc:picChg>
        <pc:picChg chg="add mod modCrop">
          <ac:chgData name="Field, Scott" userId="1af7d331-902d-4752-9987-ea455d99ec99" providerId="ADAL" clId="{00D714F8-365C-4632-93A5-B5230D9D14C6}" dt="2022-03-31T15:45:55.295" v="4498" actId="14100"/>
          <ac:picMkLst>
            <pc:docMk/>
            <pc:sldMk cId="2754455273" sldId="339"/>
            <ac:picMk id="5" creationId="{A5525264-B6DA-47F1-82A4-DEFB6F16C1C5}"/>
          </ac:picMkLst>
        </pc:picChg>
        <pc:picChg chg="add del mod modCrop">
          <ac:chgData name="Field, Scott" userId="1af7d331-902d-4752-9987-ea455d99ec99" providerId="ADAL" clId="{00D714F8-365C-4632-93A5-B5230D9D14C6}" dt="2022-03-31T15:45:02.033" v="4490" actId="478"/>
          <ac:picMkLst>
            <pc:docMk/>
            <pc:sldMk cId="2754455273" sldId="339"/>
            <ac:picMk id="7" creationId="{166163E1-E549-4FBA-BC76-ED46A5A05E98}"/>
          </ac:picMkLst>
        </pc:picChg>
        <pc:picChg chg="add mod">
          <ac:chgData name="Field, Scott" userId="1af7d331-902d-4752-9987-ea455d99ec99" providerId="ADAL" clId="{00D714F8-365C-4632-93A5-B5230D9D14C6}" dt="2022-03-31T01:17:49.190" v="1520" actId="1076"/>
          <ac:picMkLst>
            <pc:docMk/>
            <pc:sldMk cId="2754455273" sldId="339"/>
            <ac:picMk id="8" creationId="{4D925908-4CC3-4AAC-B955-AF5368A86587}"/>
          </ac:picMkLst>
        </pc:picChg>
        <pc:picChg chg="add mod">
          <ac:chgData name="Field, Scott" userId="1af7d331-902d-4752-9987-ea455d99ec99" providerId="ADAL" clId="{00D714F8-365C-4632-93A5-B5230D9D14C6}" dt="2022-03-31T05:18:55.652" v="4134"/>
          <ac:picMkLst>
            <pc:docMk/>
            <pc:sldMk cId="2754455273" sldId="339"/>
            <ac:picMk id="9" creationId="{D6F5839A-BEDC-462F-9533-C019B260673B}"/>
          </ac:picMkLst>
        </pc:picChg>
      </pc:sldChg>
      <pc:sldChg chg="addSp delSp modSp mod ord delCm">
        <pc:chgData name="Field, Scott" userId="1af7d331-902d-4752-9987-ea455d99ec99" providerId="ADAL" clId="{00D714F8-365C-4632-93A5-B5230D9D14C6}" dt="2022-03-31T05:17:13.087" v="4080"/>
        <pc:sldMkLst>
          <pc:docMk/>
          <pc:sldMk cId="38158807" sldId="341"/>
        </pc:sldMkLst>
        <pc:spChg chg="mod">
          <ac:chgData name="Field, Scott" userId="1af7d331-902d-4752-9987-ea455d99ec99" providerId="ADAL" clId="{00D714F8-365C-4632-93A5-B5230D9D14C6}" dt="2022-03-31T05:11:09.210" v="4018" actId="1076"/>
          <ac:spMkLst>
            <pc:docMk/>
            <pc:sldMk cId="38158807" sldId="341"/>
            <ac:spMk id="2" creationId="{19626759-2DAD-4914-8904-00446436F562}"/>
          </ac:spMkLst>
        </pc:spChg>
        <pc:spChg chg="mod">
          <ac:chgData name="Field, Scott" userId="1af7d331-902d-4752-9987-ea455d99ec99" providerId="ADAL" clId="{00D714F8-365C-4632-93A5-B5230D9D14C6}" dt="2022-03-31T00:00:13.185" v="346"/>
          <ac:spMkLst>
            <pc:docMk/>
            <pc:sldMk cId="38158807" sldId="341"/>
            <ac:spMk id="3" creationId="{A422D63C-C457-4D30-A10A-D8CA22DB70F3}"/>
          </ac:spMkLst>
        </pc:spChg>
        <pc:spChg chg="mod">
          <ac:chgData name="Field, Scott" userId="1af7d331-902d-4752-9987-ea455d99ec99" providerId="ADAL" clId="{00D714F8-365C-4632-93A5-B5230D9D14C6}" dt="2022-03-31T05:11:00.803" v="4017" actId="1076"/>
          <ac:spMkLst>
            <pc:docMk/>
            <pc:sldMk cId="38158807" sldId="341"/>
            <ac:spMk id="6" creationId="{4CBB35FE-8DD5-42E9-A086-00A9ABA75FB6}"/>
          </ac:spMkLst>
        </pc:spChg>
        <pc:spChg chg="del mod">
          <ac:chgData name="Field, Scott" userId="1af7d331-902d-4752-9987-ea455d99ec99" providerId="ADAL" clId="{00D714F8-365C-4632-93A5-B5230D9D14C6}" dt="2022-03-31T04:51:38.216" v="3648"/>
          <ac:spMkLst>
            <pc:docMk/>
            <pc:sldMk cId="38158807" sldId="341"/>
            <ac:spMk id="7" creationId="{36FE5B4B-3F37-48AE-B48C-99C2746DA822}"/>
          </ac:spMkLst>
        </pc:spChg>
        <pc:picChg chg="add mod">
          <ac:chgData name="Field, Scott" userId="1af7d331-902d-4752-9987-ea455d99ec99" providerId="ADAL" clId="{00D714F8-365C-4632-93A5-B5230D9D14C6}" dt="2022-03-31T05:17:13.087" v="4080"/>
          <ac:picMkLst>
            <pc:docMk/>
            <pc:sldMk cId="38158807" sldId="341"/>
            <ac:picMk id="8" creationId="{3D56E90A-1399-4D55-9C6F-0D0C3401D45D}"/>
          </ac:picMkLst>
        </pc:picChg>
      </pc:sldChg>
      <pc:sldChg chg="addSp modSp mod delCm">
        <pc:chgData name="Field, Scott" userId="1af7d331-902d-4752-9987-ea455d99ec99" providerId="ADAL" clId="{00D714F8-365C-4632-93A5-B5230D9D14C6}" dt="2022-03-31T05:18:49.139" v="4131"/>
        <pc:sldMkLst>
          <pc:docMk/>
          <pc:sldMk cId="1923905708" sldId="342"/>
        </pc:sldMkLst>
        <pc:spChg chg="mod">
          <ac:chgData name="Field, Scott" userId="1af7d331-902d-4752-9987-ea455d99ec99" providerId="ADAL" clId="{00D714F8-365C-4632-93A5-B5230D9D14C6}" dt="2022-03-31T01:18:53.718" v="1535" actId="20577"/>
          <ac:spMkLst>
            <pc:docMk/>
            <pc:sldMk cId="1923905708" sldId="342"/>
            <ac:spMk id="2" creationId="{19626759-2DAD-4914-8904-00446436F562}"/>
          </ac:spMkLst>
        </pc:spChg>
        <pc:spChg chg="mod">
          <ac:chgData name="Field, Scott" userId="1af7d331-902d-4752-9987-ea455d99ec99" providerId="ADAL" clId="{00D714F8-365C-4632-93A5-B5230D9D14C6}" dt="2022-03-31T00:00:13.185" v="346"/>
          <ac:spMkLst>
            <pc:docMk/>
            <pc:sldMk cId="1923905708" sldId="342"/>
            <ac:spMk id="3" creationId="{A422D63C-C457-4D30-A10A-D8CA22DB70F3}"/>
          </ac:spMkLst>
        </pc:spChg>
        <pc:spChg chg="mod">
          <ac:chgData name="Field, Scott" userId="1af7d331-902d-4752-9987-ea455d99ec99" providerId="ADAL" clId="{00D714F8-365C-4632-93A5-B5230D9D14C6}" dt="2022-03-31T01:22:35.090" v="1621" actId="403"/>
          <ac:spMkLst>
            <pc:docMk/>
            <pc:sldMk cId="1923905708" sldId="342"/>
            <ac:spMk id="6" creationId="{4CBB35FE-8DD5-42E9-A086-00A9ABA75FB6}"/>
          </ac:spMkLst>
        </pc:spChg>
        <pc:spChg chg="mod">
          <ac:chgData name="Field, Scott" userId="1af7d331-902d-4752-9987-ea455d99ec99" providerId="ADAL" clId="{00D714F8-365C-4632-93A5-B5230D9D14C6}" dt="2022-03-31T01:19:00.208" v="1536" actId="14100"/>
          <ac:spMkLst>
            <pc:docMk/>
            <pc:sldMk cId="1923905708" sldId="342"/>
            <ac:spMk id="7" creationId="{CF33C7BA-A3E1-4B5C-A4F1-C654E896F843}"/>
          </ac:spMkLst>
        </pc:spChg>
        <pc:picChg chg="mod">
          <ac:chgData name="Field, Scott" userId="1af7d331-902d-4752-9987-ea455d99ec99" providerId="ADAL" clId="{00D714F8-365C-4632-93A5-B5230D9D14C6}" dt="2022-03-31T01:22:31.484" v="1620" actId="1076"/>
          <ac:picMkLst>
            <pc:docMk/>
            <pc:sldMk cId="1923905708" sldId="342"/>
            <ac:picMk id="8" creationId="{460884AF-47A8-4F0B-B7B2-201666301B84}"/>
          </ac:picMkLst>
        </pc:picChg>
        <pc:picChg chg="add mod">
          <ac:chgData name="Field, Scott" userId="1af7d331-902d-4752-9987-ea455d99ec99" providerId="ADAL" clId="{00D714F8-365C-4632-93A5-B5230D9D14C6}" dt="2022-03-31T01:18:42.551" v="1534" actId="1076"/>
          <ac:picMkLst>
            <pc:docMk/>
            <pc:sldMk cId="1923905708" sldId="342"/>
            <ac:picMk id="9" creationId="{EB174C84-DC32-4ED7-BE07-05F58186296C}"/>
          </ac:picMkLst>
        </pc:picChg>
        <pc:picChg chg="add mod">
          <ac:chgData name="Field, Scott" userId="1af7d331-902d-4752-9987-ea455d99ec99" providerId="ADAL" clId="{00D714F8-365C-4632-93A5-B5230D9D14C6}" dt="2022-03-31T05:18:49.139" v="4131"/>
          <ac:picMkLst>
            <pc:docMk/>
            <pc:sldMk cId="1923905708" sldId="342"/>
            <ac:picMk id="10" creationId="{734D23FB-2688-4830-B294-125804D6D1CF}"/>
          </ac:picMkLst>
        </pc:picChg>
      </pc:sldChg>
      <pc:sldChg chg="addSp modSp mod">
        <pc:chgData name="Field, Scott" userId="1af7d331-902d-4752-9987-ea455d99ec99" providerId="ADAL" clId="{00D714F8-365C-4632-93A5-B5230D9D14C6}" dt="2022-03-31T05:18:47.836" v="4130"/>
        <pc:sldMkLst>
          <pc:docMk/>
          <pc:sldMk cId="2245856801" sldId="343"/>
        </pc:sldMkLst>
        <pc:spChg chg="mod">
          <ac:chgData name="Field, Scott" userId="1af7d331-902d-4752-9987-ea455d99ec99" providerId="ADAL" clId="{00D714F8-365C-4632-93A5-B5230D9D14C6}" dt="2022-03-31T00:00:13.185" v="346"/>
          <ac:spMkLst>
            <pc:docMk/>
            <pc:sldMk cId="2245856801" sldId="343"/>
            <ac:spMk id="3" creationId="{A422D63C-C457-4D30-A10A-D8CA22DB70F3}"/>
          </ac:spMkLst>
        </pc:spChg>
        <pc:spChg chg="mod">
          <ac:chgData name="Field, Scott" userId="1af7d331-902d-4752-9987-ea455d99ec99" providerId="ADAL" clId="{00D714F8-365C-4632-93A5-B5230D9D14C6}" dt="2022-03-31T01:24:08.891" v="1649" actId="14100"/>
          <ac:spMkLst>
            <pc:docMk/>
            <pc:sldMk cId="2245856801" sldId="343"/>
            <ac:spMk id="6" creationId="{4CBB35FE-8DD5-42E9-A086-00A9ABA75FB6}"/>
          </ac:spMkLst>
        </pc:spChg>
        <pc:graphicFrameChg chg="mod">
          <ac:chgData name="Field, Scott" userId="1af7d331-902d-4752-9987-ea455d99ec99" providerId="ADAL" clId="{00D714F8-365C-4632-93A5-B5230D9D14C6}" dt="2022-03-31T01:24:21.790" v="1651" actId="1076"/>
          <ac:graphicFrameMkLst>
            <pc:docMk/>
            <pc:sldMk cId="2245856801" sldId="343"/>
            <ac:graphicFrameMk id="7" creationId="{0725EE0D-1A0A-41AD-9370-360EBE793DE6}"/>
          </ac:graphicFrameMkLst>
        </pc:graphicFrameChg>
        <pc:picChg chg="add mod">
          <ac:chgData name="Field, Scott" userId="1af7d331-902d-4752-9987-ea455d99ec99" providerId="ADAL" clId="{00D714F8-365C-4632-93A5-B5230D9D14C6}" dt="2022-03-31T05:18:47.836" v="4130"/>
          <ac:picMkLst>
            <pc:docMk/>
            <pc:sldMk cId="2245856801" sldId="343"/>
            <ac:picMk id="8" creationId="{92AE0F71-3935-43F2-BEF4-5592046CCB88}"/>
          </ac:picMkLst>
        </pc:picChg>
      </pc:sldChg>
      <pc:sldChg chg="addSp delSp modSp mod">
        <pc:chgData name="Field, Scott" userId="1af7d331-902d-4752-9987-ea455d99ec99" providerId="ADAL" clId="{00D714F8-365C-4632-93A5-B5230D9D14C6}" dt="2022-03-31T05:18:44.893" v="4129"/>
        <pc:sldMkLst>
          <pc:docMk/>
          <pc:sldMk cId="2386889259" sldId="344"/>
        </pc:sldMkLst>
        <pc:spChg chg="mod">
          <ac:chgData name="Field, Scott" userId="1af7d331-902d-4752-9987-ea455d99ec99" providerId="ADAL" clId="{00D714F8-365C-4632-93A5-B5230D9D14C6}" dt="2022-03-31T01:08:08.580" v="1423" actId="20577"/>
          <ac:spMkLst>
            <pc:docMk/>
            <pc:sldMk cId="2386889259" sldId="344"/>
            <ac:spMk id="2" creationId="{19626759-2DAD-4914-8904-00446436F562}"/>
          </ac:spMkLst>
        </pc:spChg>
        <pc:spChg chg="mod">
          <ac:chgData name="Field, Scott" userId="1af7d331-902d-4752-9987-ea455d99ec99" providerId="ADAL" clId="{00D714F8-365C-4632-93A5-B5230D9D14C6}" dt="2022-03-31T00:00:13.185" v="346"/>
          <ac:spMkLst>
            <pc:docMk/>
            <pc:sldMk cId="2386889259" sldId="344"/>
            <ac:spMk id="3" creationId="{A422D63C-C457-4D30-A10A-D8CA22DB70F3}"/>
          </ac:spMkLst>
        </pc:spChg>
        <pc:picChg chg="mod">
          <ac:chgData name="Field, Scott" userId="1af7d331-902d-4752-9987-ea455d99ec99" providerId="ADAL" clId="{00D714F8-365C-4632-93A5-B5230D9D14C6}" dt="2022-03-31T01:15:23.137" v="1467" actId="1076"/>
          <ac:picMkLst>
            <pc:docMk/>
            <pc:sldMk cId="2386889259" sldId="344"/>
            <ac:picMk id="7" creationId="{775FB9FA-AD6A-4DDD-A11C-5FD33540A908}"/>
          </ac:picMkLst>
        </pc:picChg>
        <pc:picChg chg="add del mod">
          <ac:chgData name="Field, Scott" userId="1af7d331-902d-4752-9987-ea455d99ec99" providerId="ADAL" clId="{00D714F8-365C-4632-93A5-B5230D9D14C6}" dt="2022-03-31T01:15:30.521" v="1470" actId="478"/>
          <ac:picMkLst>
            <pc:docMk/>
            <pc:sldMk cId="2386889259" sldId="344"/>
            <ac:picMk id="8" creationId="{FF2F8BD4-3C2F-4279-AD0B-C43DB285ADCB}"/>
          </ac:picMkLst>
        </pc:picChg>
        <pc:picChg chg="add mod">
          <ac:chgData name="Field, Scott" userId="1af7d331-902d-4752-9987-ea455d99ec99" providerId="ADAL" clId="{00D714F8-365C-4632-93A5-B5230D9D14C6}" dt="2022-03-31T01:16:32.620" v="1484" actId="1076"/>
          <ac:picMkLst>
            <pc:docMk/>
            <pc:sldMk cId="2386889259" sldId="344"/>
            <ac:picMk id="9" creationId="{CF3924AD-A0BC-4FA5-A4C2-A7757A7DECB8}"/>
          </ac:picMkLst>
        </pc:picChg>
        <pc:picChg chg="add mod">
          <ac:chgData name="Field, Scott" userId="1af7d331-902d-4752-9987-ea455d99ec99" providerId="ADAL" clId="{00D714F8-365C-4632-93A5-B5230D9D14C6}" dt="2022-03-31T05:18:44.893" v="4129"/>
          <ac:picMkLst>
            <pc:docMk/>
            <pc:sldMk cId="2386889259" sldId="344"/>
            <ac:picMk id="10" creationId="{D68BB019-D721-4241-9E48-C83AC2E85EF8}"/>
          </ac:picMkLst>
        </pc:picChg>
      </pc:sldChg>
      <pc:sldChg chg="addSp delSp modSp mod ord delCm">
        <pc:chgData name="Field, Scott" userId="1af7d331-902d-4752-9987-ea455d99ec99" providerId="ADAL" clId="{00D714F8-365C-4632-93A5-B5230D9D14C6}" dt="2022-03-31T05:18:40.382" v="4128" actId="1076"/>
        <pc:sldMkLst>
          <pc:docMk/>
          <pc:sldMk cId="2602282809" sldId="345"/>
        </pc:sldMkLst>
        <pc:spChg chg="mod">
          <ac:chgData name="Field, Scott" userId="1af7d331-902d-4752-9987-ea455d99ec99" providerId="ADAL" clId="{00D714F8-365C-4632-93A5-B5230D9D14C6}" dt="2022-03-31T01:38:48.498" v="1707" actId="20577"/>
          <ac:spMkLst>
            <pc:docMk/>
            <pc:sldMk cId="2602282809" sldId="345"/>
            <ac:spMk id="2" creationId="{19626759-2DAD-4914-8904-00446436F562}"/>
          </ac:spMkLst>
        </pc:spChg>
        <pc:spChg chg="mod">
          <ac:chgData name="Field, Scott" userId="1af7d331-902d-4752-9987-ea455d99ec99" providerId="ADAL" clId="{00D714F8-365C-4632-93A5-B5230D9D14C6}" dt="2022-03-31T05:18:40.382" v="4128" actId="1076"/>
          <ac:spMkLst>
            <pc:docMk/>
            <pc:sldMk cId="2602282809" sldId="345"/>
            <ac:spMk id="3" creationId="{A422D63C-C457-4D30-A10A-D8CA22DB70F3}"/>
          </ac:spMkLst>
        </pc:spChg>
        <pc:spChg chg="mod">
          <ac:chgData name="Field, Scott" userId="1af7d331-902d-4752-9987-ea455d99ec99" providerId="ADAL" clId="{00D714F8-365C-4632-93A5-B5230D9D14C6}" dt="2022-03-31T04:21:57.325" v="3141" actId="20577"/>
          <ac:spMkLst>
            <pc:docMk/>
            <pc:sldMk cId="2602282809" sldId="345"/>
            <ac:spMk id="6" creationId="{4CBB35FE-8DD5-42E9-A086-00A9ABA75FB6}"/>
          </ac:spMkLst>
        </pc:spChg>
        <pc:spChg chg="del mod">
          <ac:chgData name="Field, Scott" userId="1af7d331-902d-4752-9987-ea455d99ec99" providerId="ADAL" clId="{00D714F8-365C-4632-93A5-B5230D9D14C6}" dt="2022-03-31T01:37:05.851" v="1698" actId="478"/>
          <ac:spMkLst>
            <pc:docMk/>
            <pc:sldMk cId="2602282809" sldId="345"/>
            <ac:spMk id="9" creationId="{444A979E-8748-4C66-98C1-63A1693FCFED}"/>
          </ac:spMkLst>
        </pc:spChg>
        <pc:spChg chg="add mod">
          <ac:chgData name="Field, Scott" userId="1af7d331-902d-4752-9987-ea455d99ec99" providerId="ADAL" clId="{00D714F8-365C-4632-93A5-B5230D9D14C6}" dt="2022-03-31T01:39:46.875" v="1775" actId="1076"/>
          <ac:spMkLst>
            <pc:docMk/>
            <pc:sldMk cId="2602282809" sldId="345"/>
            <ac:spMk id="12" creationId="{FB54004A-451E-4462-9C07-F8D3FFFA5AEB}"/>
          </ac:spMkLst>
        </pc:spChg>
        <pc:picChg chg="del mod">
          <ac:chgData name="Field, Scott" userId="1af7d331-902d-4752-9987-ea455d99ec99" providerId="ADAL" clId="{00D714F8-365C-4632-93A5-B5230D9D14C6}" dt="2022-03-31T01:37:05.851" v="1698" actId="478"/>
          <ac:picMkLst>
            <pc:docMk/>
            <pc:sldMk cId="2602282809" sldId="345"/>
            <ac:picMk id="5" creationId="{481F45B5-A820-4051-A59E-B499C6AA4A69}"/>
          </ac:picMkLst>
        </pc:picChg>
        <pc:picChg chg="add mod modCrop">
          <ac:chgData name="Field, Scott" userId="1af7d331-902d-4752-9987-ea455d99ec99" providerId="ADAL" clId="{00D714F8-365C-4632-93A5-B5230D9D14C6}" dt="2022-03-31T01:39:46.875" v="1775" actId="1076"/>
          <ac:picMkLst>
            <pc:docMk/>
            <pc:sldMk cId="2602282809" sldId="345"/>
            <ac:picMk id="8" creationId="{36397BCE-B3BA-424A-B0E0-4F2DC80ED184}"/>
          </ac:picMkLst>
        </pc:picChg>
        <pc:picChg chg="del mod">
          <ac:chgData name="Field, Scott" userId="1af7d331-902d-4752-9987-ea455d99ec99" providerId="ADAL" clId="{00D714F8-365C-4632-93A5-B5230D9D14C6}" dt="2022-03-31T01:37:05.851" v="1698" actId="478"/>
          <ac:picMkLst>
            <pc:docMk/>
            <pc:sldMk cId="2602282809" sldId="345"/>
            <ac:picMk id="11" creationId="{90F56279-8908-4CA2-8F3B-6FE95ADD74C0}"/>
          </ac:picMkLst>
        </pc:picChg>
        <pc:picChg chg="add mod">
          <ac:chgData name="Field, Scott" userId="1af7d331-902d-4752-9987-ea455d99ec99" providerId="ADAL" clId="{00D714F8-365C-4632-93A5-B5230D9D14C6}" dt="2022-03-31T05:18:34.837" v="4127"/>
          <ac:picMkLst>
            <pc:docMk/>
            <pc:sldMk cId="2602282809" sldId="345"/>
            <ac:picMk id="13" creationId="{28A3CD1E-8C6D-4770-A291-40FEDC17F888}"/>
          </ac:picMkLst>
        </pc:picChg>
      </pc:sldChg>
      <pc:sldChg chg="addSp delSp modSp mod delCm">
        <pc:chgData name="Field, Scott" userId="1af7d331-902d-4752-9987-ea455d99ec99" providerId="ADAL" clId="{00D714F8-365C-4632-93A5-B5230D9D14C6}" dt="2022-03-31T14:37:24.345" v="4170" actId="1592"/>
        <pc:sldMkLst>
          <pc:docMk/>
          <pc:sldMk cId="4053160988" sldId="346"/>
        </pc:sldMkLst>
        <pc:spChg chg="mod">
          <ac:chgData name="Field, Scott" userId="1af7d331-902d-4752-9987-ea455d99ec99" providerId="ADAL" clId="{00D714F8-365C-4632-93A5-B5230D9D14C6}" dt="2022-03-31T04:22:15.738" v="3143" actId="6549"/>
          <ac:spMkLst>
            <pc:docMk/>
            <pc:sldMk cId="4053160988" sldId="346"/>
            <ac:spMk id="2" creationId="{19626759-2DAD-4914-8904-00446436F562}"/>
          </ac:spMkLst>
        </pc:spChg>
        <pc:spChg chg="mod">
          <ac:chgData name="Field, Scott" userId="1af7d331-902d-4752-9987-ea455d99ec99" providerId="ADAL" clId="{00D714F8-365C-4632-93A5-B5230D9D14C6}" dt="2022-03-31T00:00:13.185" v="346"/>
          <ac:spMkLst>
            <pc:docMk/>
            <pc:sldMk cId="4053160988" sldId="346"/>
            <ac:spMk id="3" creationId="{A422D63C-C457-4D30-A10A-D8CA22DB70F3}"/>
          </ac:spMkLst>
        </pc:spChg>
        <pc:spChg chg="mod">
          <ac:chgData name="Field, Scott" userId="1af7d331-902d-4752-9987-ea455d99ec99" providerId="ADAL" clId="{00D714F8-365C-4632-93A5-B5230D9D14C6}" dt="2022-03-31T01:40:18.995" v="1785" actId="1076"/>
          <ac:spMkLst>
            <pc:docMk/>
            <pc:sldMk cId="4053160988" sldId="346"/>
            <ac:spMk id="6" creationId="{4CBB35FE-8DD5-42E9-A086-00A9ABA75FB6}"/>
          </ac:spMkLst>
        </pc:spChg>
        <pc:picChg chg="add mod modCrop">
          <ac:chgData name="Field, Scott" userId="1af7d331-902d-4752-9987-ea455d99ec99" providerId="ADAL" clId="{00D714F8-365C-4632-93A5-B5230D9D14C6}" dt="2022-03-31T01:30:12.641" v="1666" actId="14100"/>
          <ac:picMkLst>
            <pc:docMk/>
            <pc:sldMk cId="4053160988" sldId="346"/>
            <ac:picMk id="7" creationId="{E20ACF2B-17E3-46C9-B828-7CE6EB70BC6C}"/>
          </ac:picMkLst>
        </pc:picChg>
        <pc:picChg chg="del">
          <ac:chgData name="Field, Scott" userId="1af7d331-902d-4752-9987-ea455d99ec99" providerId="ADAL" clId="{00D714F8-365C-4632-93A5-B5230D9D14C6}" dt="2022-03-31T01:28:57.641" v="1655" actId="478"/>
          <ac:picMkLst>
            <pc:docMk/>
            <pc:sldMk cId="4053160988" sldId="346"/>
            <ac:picMk id="8" creationId="{7E24A7B9-F3C0-4B93-9F5E-BBECD1C8F526}"/>
          </ac:picMkLst>
        </pc:picChg>
        <pc:picChg chg="add mod">
          <ac:chgData name="Field, Scott" userId="1af7d331-902d-4752-9987-ea455d99ec99" providerId="ADAL" clId="{00D714F8-365C-4632-93A5-B5230D9D14C6}" dt="2022-03-31T05:18:33.371" v="4126"/>
          <ac:picMkLst>
            <pc:docMk/>
            <pc:sldMk cId="4053160988" sldId="346"/>
            <ac:picMk id="9" creationId="{428C4467-5EFE-4EB8-9FEE-211B9CC93397}"/>
          </ac:picMkLst>
        </pc:picChg>
      </pc:sldChg>
      <pc:sldChg chg="addSp delSp modSp mod">
        <pc:chgData name="Field, Scott" userId="1af7d331-902d-4752-9987-ea455d99ec99" providerId="ADAL" clId="{00D714F8-365C-4632-93A5-B5230D9D14C6}" dt="2022-03-31T05:18:31.829" v="4125"/>
        <pc:sldMkLst>
          <pc:docMk/>
          <pc:sldMk cId="3281761923" sldId="347"/>
        </pc:sldMkLst>
        <pc:spChg chg="del mod">
          <ac:chgData name="Field, Scott" userId="1af7d331-902d-4752-9987-ea455d99ec99" providerId="ADAL" clId="{00D714F8-365C-4632-93A5-B5230D9D14C6}" dt="2022-03-31T01:41:20.773" v="1819" actId="478"/>
          <ac:spMkLst>
            <pc:docMk/>
            <pc:sldMk cId="3281761923" sldId="347"/>
            <ac:spMk id="3" creationId="{A422D63C-C457-4D30-A10A-D8CA22DB70F3}"/>
          </ac:spMkLst>
        </pc:spChg>
        <pc:spChg chg="mod">
          <ac:chgData name="Field, Scott" userId="1af7d331-902d-4752-9987-ea455d99ec99" providerId="ADAL" clId="{00D714F8-365C-4632-93A5-B5230D9D14C6}" dt="2022-03-31T01:40:46.969" v="1788" actId="20577"/>
          <ac:spMkLst>
            <pc:docMk/>
            <pc:sldMk cId="3281761923" sldId="347"/>
            <ac:spMk id="6" creationId="{4CBB35FE-8DD5-42E9-A086-00A9ABA75FB6}"/>
          </ac:spMkLst>
        </pc:spChg>
        <pc:picChg chg="add mod modCrop">
          <ac:chgData name="Field, Scott" userId="1af7d331-902d-4752-9987-ea455d99ec99" providerId="ADAL" clId="{00D714F8-365C-4632-93A5-B5230D9D14C6}" dt="2022-03-31T01:35:45.417" v="1688" actId="1076"/>
          <ac:picMkLst>
            <pc:docMk/>
            <pc:sldMk cId="3281761923" sldId="347"/>
            <ac:picMk id="7" creationId="{2E77F232-DA10-4C37-9281-2DECAE805494}"/>
          </ac:picMkLst>
        </pc:picChg>
        <pc:picChg chg="mod">
          <ac:chgData name="Field, Scott" userId="1af7d331-902d-4752-9987-ea455d99ec99" providerId="ADAL" clId="{00D714F8-365C-4632-93A5-B5230D9D14C6}" dt="2022-03-31T01:41:14.152" v="1818" actId="1036"/>
          <ac:picMkLst>
            <pc:docMk/>
            <pc:sldMk cId="3281761923" sldId="347"/>
            <ac:picMk id="8" creationId="{79C93214-0240-4B44-A361-48C1A5DC4514}"/>
          </ac:picMkLst>
        </pc:picChg>
        <pc:picChg chg="add mod">
          <ac:chgData name="Field, Scott" userId="1af7d331-902d-4752-9987-ea455d99ec99" providerId="ADAL" clId="{00D714F8-365C-4632-93A5-B5230D9D14C6}" dt="2022-03-31T05:18:31.829" v="4125"/>
          <ac:picMkLst>
            <pc:docMk/>
            <pc:sldMk cId="3281761923" sldId="347"/>
            <ac:picMk id="10" creationId="{4D0D1D1C-355E-4E05-928C-1625FC2E7CF1}"/>
          </ac:picMkLst>
        </pc:picChg>
        <pc:picChg chg="del">
          <ac:chgData name="Field, Scott" userId="1af7d331-902d-4752-9987-ea455d99ec99" providerId="ADAL" clId="{00D714F8-365C-4632-93A5-B5230D9D14C6}" dt="2022-03-31T01:34:09.178" v="1673" actId="478"/>
          <ac:picMkLst>
            <pc:docMk/>
            <pc:sldMk cId="3281761923" sldId="347"/>
            <ac:picMk id="11" creationId="{104C24AD-C159-4606-827D-A06D0E631258}"/>
          </ac:picMkLst>
        </pc:picChg>
      </pc:sldChg>
      <pc:sldChg chg="addSp delSp modSp mod delCm">
        <pc:chgData name="Field, Scott" userId="1af7d331-902d-4752-9987-ea455d99ec99" providerId="ADAL" clId="{00D714F8-365C-4632-93A5-B5230D9D14C6}" dt="2022-03-31T05:18:21.511" v="4121"/>
        <pc:sldMkLst>
          <pc:docMk/>
          <pc:sldMk cId="2572923784" sldId="348"/>
        </pc:sldMkLst>
        <pc:spChg chg="mod">
          <ac:chgData name="Field, Scott" userId="1af7d331-902d-4752-9987-ea455d99ec99" providerId="ADAL" clId="{00D714F8-365C-4632-93A5-B5230D9D14C6}" dt="2022-03-31T03:49:18.880" v="2992" actId="20577"/>
          <ac:spMkLst>
            <pc:docMk/>
            <pc:sldMk cId="2572923784" sldId="348"/>
            <ac:spMk id="2" creationId="{19626759-2DAD-4914-8904-00446436F562}"/>
          </ac:spMkLst>
        </pc:spChg>
        <pc:spChg chg="mod">
          <ac:chgData name="Field, Scott" userId="1af7d331-902d-4752-9987-ea455d99ec99" providerId="ADAL" clId="{00D714F8-365C-4632-93A5-B5230D9D14C6}" dt="2022-03-31T00:00:13.185" v="346"/>
          <ac:spMkLst>
            <pc:docMk/>
            <pc:sldMk cId="2572923784" sldId="348"/>
            <ac:spMk id="3" creationId="{A422D63C-C457-4D30-A10A-D8CA22DB70F3}"/>
          </ac:spMkLst>
        </pc:spChg>
        <pc:spChg chg="mod">
          <ac:chgData name="Field, Scott" userId="1af7d331-902d-4752-9987-ea455d99ec99" providerId="ADAL" clId="{00D714F8-365C-4632-93A5-B5230D9D14C6}" dt="2022-03-31T01:49:41.094" v="1853"/>
          <ac:spMkLst>
            <pc:docMk/>
            <pc:sldMk cId="2572923784" sldId="348"/>
            <ac:spMk id="6" creationId="{4CBB35FE-8DD5-42E9-A086-00A9ABA75FB6}"/>
          </ac:spMkLst>
        </pc:spChg>
        <pc:picChg chg="del">
          <ac:chgData name="Field, Scott" userId="1af7d331-902d-4752-9987-ea455d99ec99" providerId="ADAL" clId="{00D714F8-365C-4632-93A5-B5230D9D14C6}" dt="2022-03-31T01:42:41.667" v="1841" actId="478"/>
          <ac:picMkLst>
            <pc:docMk/>
            <pc:sldMk cId="2572923784" sldId="348"/>
            <ac:picMk id="7" creationId="{DA7D9660-807B-4B65-9E78-8431F45DE984}"/>
          </ac:picMkLst>
        </pc:picChg>
        <pc:picChg chg="del mod">
          <ac:chgData name="Field, Scott" userId="1af7d331-902d-4752-9987-ea455d99ec99" providerId="ADAL" clId="{00D714F8-365C-4632-93A5-B5230D9D14C6}" dt="2022-03-31T01:43:35.774" v="1849" actId="21"/>
          <ac:picMkLst>
            <pc:docMk/>
            <pc:sldMk cId="2572923784" sldId="348"/>
            <ac:picMk id="8" creationId="{7866FF3D-BDFA-4A39-BD33-4A79EC2D7A28}"/>
          </ac:picMkLst>
        </pc:picChg>
        <pc:picChg chg="add mod">
          <ac:chgData name="Field, Scott" userId="1af7d331-902d-4752-9987-ea455d99ec99" providerId="ADAL" clId="{00D714F8-365C-4632-93A5-B5230D9D14C6}" dt="2022-03-31T01:42:11.726" v="1821" actId="1076"/>
          <ac:picMkLst>
            <pc:docMk/>
            <pc:sldMk cId="2572923784" sldId="348"/>
            <ac:picMk id="9" creationId="{51EC7771-37D0-41ED-9110-D2625A4B49EE}"/>
          </ac:picMkLst>
        </pc:picChg>
        <pc:picChg chg="add mod">
          <ac:chgData name="Field, Scott" userId="1af7d331-902d-4752-9987-ea455d99ec99" providerId="ADAL" clId="{00D714F8-365C-4632-93A5-B5230D9D14C6}" dt="2022-03-31T02:01:41.540" v="1879" actId="1076"/>
          <ac:picMkLst>
            <pc:docMk/>
            <pc:sldMk cId="2572923784" sldId="348"/>
            <ac:picMk id="10" creationId="{837A553A-56E3-4956-B6E2-44D4BA3D5B88}"/>
          </ac:picMkLst>
        </pc:picChg>
        <pc:picChg chg="add mod">
          <ac:chgData name="Field, Scott" userId="1af7d331-902d-4752-9987-ea455d99ec99" providerId="ADAL" clId="{00D714F8-365C-4632-93A5-B5230D9D14C6}" dt="2022-03-31T05:18:21.511" v="4121"/>
          <ac:picMkLst>
            <pc:docMk/>
            <pc:sldMk cId="2572923784" sldId="348"/>
            <ac:picMk id="11" creationId="{A452061E-8056-43F5-B18F-8B34F2498C51}"/>
          </ac:picMkLst>
        </pc:picChg>
      </pc:sldChg>
      <pc:sldChg chg="addSp modSp mod ord">
        <pc:chgData name="Field, Scott" userId="1af7d331-902d-4752-9987-ea455d99ec99" providerId="ADAL" clId="{00D714F8-365C-4632-93A5-B5230D9D14C6}" dt="2022-03-31T05:18:20.178" v="4120"/>
        <pc:sldMkLst>
          <pc:docMk/>
          <pc:sldMk cId="3366234139" sldId="349"/>
        </pc:sldMkLst>
        <pc:spChg chg="mod">
          <ac:chgData name="Field, Scott" userId="1af7d331-902d-4752-9987-ea455d99ec99" providerId="ADAL" clId="{00D714F8-365C-4632-93A5-B5230D9D14C6}" dt="2022-03-31T02:02:15.690" v="1891" actId="20577"/>
          <ac:spMkLst>
            <pc:docMk/>
            <pc:sldMk cId="3366234139" sldId="349"/>
            <ac:spMk id="2" creationId="{19626759-2DAD-4914-8904-00446436F562}"/>
          </ac:spMkLst>
        </pc:spChg>
        <pc:spChg chg="mod">
          <ac:chgData name="Field, Scott" userId="1af7d331-902d-4752-9987-ea455d99ec99" providerId="ADAL" clId="{00D714F8-365C-4632-93A5-B5230D9D14C6}" dt="2022-03-31T00:00:13.185" v="346"/>
          <ac:spMkLst>
            <pc:docMk/>
            <pc:sldMk cId="3366234139" sldId="349"/>
            <ac:spMk id="3" creationId="{A422D63C-C457-4D30-A10A-D8CA22DB70F3}"/>
          </ac:spMkLst>
        </pc:spChg>
        <pc:spChg chg="mod">
          <ac:chgData name="Field, Scott" userId="1af7d331-902d-4752-9987-ea455d99ec99" providerId="ADAL" clId="{00D714F8-365C-4632-93A5-B5230D9D14C6}" dt="2022-03-31T05:07:13.511" v="3986" actId="207"/>
          <ac:spMkLst>
            <pc:docMk/>
            <pc:sldMk cId="3366234139" sldId="349"/>
            <ac:spMk id="6" creationId="{4CBB35FE-8DD5-42E9-A086-00A9ABA75FB6}"/>
          </ac:spMkLst>
        </pc:spChg>
        <pc:picChg chg="add mod">
          <ac:chgData name="Field, Scott" userId="1af7d331-902d-4752-9987-ea455d99ec99" providerId="ADAL" clId="{00D714F8-365C-4632-93A5-B5230D9D14C6}" dt="2022-03-31T05:18:20.178" v="4120"/>
          <ac:picMkLst>
            <pc:docMk/>
            <pc:sldMk cId="3366234139" sldId="349"/>
            <ac:picMk id="7" creationId="{F0A14D6C-CAC7-4A0A-A3B6-487F2506F0FB}"/>
          </ac:picMkLst>
        </pc:picChg>
      </pc:sldChg>
      <pc:sldChg chg="addSp modSp mod">
        <pc:chgData name="Field, Scott" userId="1af7d331-902d-4752-9987-ea455d99ec99" providerId="ADAL" clId="{00D714F8-365C-4632-93A5-B5230D9D14C6}" dt="2022-03-31T05:18:16.482" v="4117"/>
        <pc:sldMkLst>
          <pc:docMk/>
          <pc:sldMk cId="2593543357" sldId="352"/>
        </pc:sldMkLst>
        <pc:spChg chg="mod">
          <ac:chgData name="Field, Scott" userId="1af7d331-902d-4752-9987-ea455d99ec99" providerId="ADAL" clId="{00D714F8-365C-4632-93A5-B5230D9D14C6}" dt="2022-03-31T02:03:12.231" v="1946" actId="20577"/>
          <ac:spMkLst>
            <pc:docMk/>
            <pc:sldMk cId="2593543357" sldId="352"/>
            <ac:spMk id="2" creationId="{19626759-2DAD-4914-8904-00446436F562}"/>
          </ac:spMkLst>
        </pc:spChg>
        <pc:spChg chg="mod">
          <ac:chgData name="Field, Scott" userId="1af7d331-902d-4752-9987-ea455d99ec99" providerId="ADAL" clId="{00D714F8-365C-4632-93A5-B5230D9D14C6}" dt="2022-03-31T00:00:13.185" v="346"/>
          <ac:spMkLst>
            <pc:docMk/>
            <pc:sldMk cId="2593543357" sldId="352"/>
            <ac:spMk id="3" creationId="{A422D63C-C457-4D30-A10A-D8CA22DB70F3}"/>
          </ac:spMkLst>
        </pc:spChg>
        <pc:spChg chg="mod">
          <ac:chgData name="Field, Scott" userId="1af7d331-902d-4752-9987-ea455d99ec99" providerId="ADAL" clId="{00D714F8-365C-4632-93A5-B5230D9D14C6}" dt="2022-03-31T02:35:40.842" v="2594" actId="1038"/>
          <ac:spMkLst>
            <pc:docMk/>
            <pc:sldMk cId="2593543357" sldId="352"/>
            <ac:spMk id="6" creationId="{4CBB35FE-8DD5-42E9-A086-00A9ABA75FB6}"/>
          </ac:spMkLst>
        </pc:spChg>
        <pc:spChg chg="add mod">
          <ac:chgData name="Field, Scott" userId="1af7d331-902d-4752-9987-ea455d99ec99" providerId="ADAL" clId="{00D714F8-365C-4632-93A5-B5230D9D14C6}" dt="2022-03-31T02:03:44.880" v="1952" actId="1076"/>
          <ac:spMkLst>
            <pc:docMk/>
            <pc:sldMk cId="2593543357" sldId="352"/>
            <ac:spMk id="13" creationId="{2C826ED5-E8C4-4A2C-AFF3-48D67F9DBF11}"/>
          </ac:spMkLst>
        </pc:spChg>
        <pc:picChg chg="add mod">
          <ac:chgData name="Field, Scott" userId="1af7d331-902d-4752-9987-ea455d99ec99" providerId="ADAL" clId="{00D714F8-365C-4632-93A5-B5230D9D14C6}" dt="2022-03-31T05:18:16.482" v="4117"/>
          <ac:picMkLst>
            <pc:docMk/>
            <pc:sldMk cId="2593543357" sldId="352"/>
            <ac:picMk id="14" creationId="{3B45B89C-1206-44F4-A9E8-E379654425D0}"/>
          </ac:picMkLst>
        </pc:picChg>
      </pc:sldChg>
      <pc:sldChg chg="addSp modSp mod ord">
        <pc:chgData name="Field, Scott" userId="1af7d331-902d-4752-9987-ea455d99ec99" providerId="ADAL" clId="{00D714F8-365C-4632-93A5-B5230D9D14C6}" dt="2022-03-31T05:18:05.233" v="4104"/>
        <pc:sldMkLst>
          <pc:docMk/>
          <pc:sldMk cId="4127682934" sldId="353"/>
        </pc:sldMkLst>
        <pc:spChg chg="mod">
          <ac:chgData name="Field, Scott" userId="1af7d331-902d-4752-9987-ea455d99ec99" providerId="ADAL" clId="{00D714F8-365C-4632-93A5-B5230D9D14C6}" dt="2022-03-31T02:09:24.658" v="2054" actId="6549"/>
          <ac:spMkLst>
            <pc:docMk/>
            <pc:sldMk cId="4127682934" sldId="353"/>
            <ac:spMk id="2" creationId="{19626759-2DAD-4914-8904-00446436F562}"/>
          </ac:spMkLst>
        </pc:spChg>
        <pc:spChg chg="mod">
          <ac:chgData name="Field, Scott" userId="1af7d331-902d-4752-9987-ea455d99ec99" providerId="ADAL" clId="{00D714F8-365C-4632-93A5-B5230D9D14C6}" dt="2022-03-31T00:00:13.185" v="346"/>
          <ac:spMkLst>
            <pc:docMk/>
            <pc:sldMk cId="4127682934" sldId="353"/>
            <ac:spMk id="3" creationId="{A422D63C-C457-4D30-A10A-D8CA22DB70F3}"/>
          </ac:spMkLst>
        </pc:spChg>
        <pc:spChg chg="mod">
          <ac:chgData name="Field, Scott" userId="1af7d331-902d-4752-9987-ea455d99ec99" providerId="ADAL" clId="{00D714F8-365C-4632-93A5-B5230D9D14C6}" dt="2022-03-31T02:23:22.134" v="2273" actId="404"/>
          <ac:spMkLst>
            <pc:docMk/>
            <pc:sldMk cId="4127682934" sldId="353"/>
            <ac:spMk id="6" creationId="{4CBB35FE-8DD5-42E9-A086-00A9ABA75FB6}"/>
          </ac:spMkLst>
        </pc:spChg>
        <pc:picChg chg="add mod">
          <ac:chgData name="Field, Scott" userId="1af7d331-902d-4752-9987-ea455d99ec99" providerId="ADAL" clId="{00D714F8-365C-4632-93A5-B5230D9D14C6}" dt="2022-03-31T02:23:10.860" v="2269" actId="1035"/>
          <ac:picMkLst>
            <pc:docMk/>
            <pc:sldMk cId="4127682934" sldId="353"/>
            <ac:picMk id="7" creationId="{F359A01B-3E50-409A-9100-D008AB640FD8}"/>
          </ac:picMkLst>
        </pc:picChg>
        <pc:picChg chg="mod">
          <ac:chgData name="Field, Scott" userId="1af7d331-902d-4752-9987-ea455d99ec99" providerId="ADAL" clId="{00D714F8-365C-4632-93A5-B5230D9D14C6}" dt="2022-03-31T02:09:35.883" v="2056" actId="1076"/>
          <ac:picMkLst>
            <pc:docMk/>
            <pc:sldMk cId="4127682934" sldId="353"/>
            <ac:picMk id="8" creationId="{68F67AA8-2C5B-46F0-9B9E-DC8F78D923D5}"/>
          </ac:picMkLst>
        </pc:picChg>
        <pc:picChg chg="add mod">
          <ac:chgData name="Field, Scott" userId="1af7d331-902d-4752-9987-ea455d99ec99" providerId="ADAL" clId="{00D714F8-365C-4632-93A5-B5230D9D14C6}" dt="2022-03-31T05:18:05.233" v="4104"/>
          <ac:picMkLst>
            <pc:docMk/>
            <pc:sldMk cId="4127682934" sldId="353"/>
            <ac:picMk id="9" creationId="{23F6D6E9-019A-48C8-B85E-D09BFD11D554}"/>
          </ac:picMkLst>
        </pc:picChg>
      </pc:sldChg>
      <pc:sldChg chg="addSp modSp mod ord">
        <pc:chgData name="Field, Scott" userId="1af7d331-902d-4752-9987-ea455d99ec99" providerId="ADAL" clId="{00D714F8-365C-4632-93A5-B5230D9D14C6}" dt="2022-03-31T05:17:21.762" v="4086"/>
        <pc:sldMkLst>
          <pc:docMk/>
          <pc:sldMk cId="1188518609" sldId="354"/>
        </pc:sldMkLst>
        <pc:spChg chg="mod">
          <ac:chgData name="Field, Scott" userId="1af7d331-902d-4752-9987-ea455d99ec99" providerId="ADAL" clId="{00D714F8-365C-4632-93A5-B5230D9D14C6}" dt="2022-03-31T05:09:26.344" v="3990" actId="404"/>
          <ac:spMkLst>
            <pc:docMk/>
            <pc:sldMk cId="1188518609" sldId="354"/>
            <ac:spMk id="2" creationId="{19626759-2DAD-4914-8904-00446436F562}"/>
          </ac:spMkLst>
        </pc:spChg>
        <pc:spChg chg="mod">
          <ac:chgData name="Field, Scott" userId="1af7d331-902d-4752-9987-ea455d99ec99" providerId="ADAL" clId="{00D714F8-365C-4632-93A5-B5230D9D14C6}" dt="2022-03-31T00:00:13.185" v="346"/>
          <ac:spMkLst>
            <pc:docMk/>
            <pc:sldMk cId="1188518609" sldId="354"/>
            <ac:spMk id="3" creationId="{A422D63C-C457-4D30-A10A-D8CA22DB70F3}"/>
          </ac:spMkLst>
        </pc:spChg>
        <pc:spChg chg="mod">
          <ac:chgData name="Field, Scott" userId="1af7d331-902d-4752-9987-ea455d99ec99" providerId="ADAL" clId="{00D714F8-365C-4632-93A5-B5230D9D14C6}" dt="2022-03-31T03:52:04.002" v="3070" actId="20577"/>
          <ac:spMkLst>
            <pc:docMk/>
            <pc:sldMk cId="1188518609" sldId="354"/>
            <ac:spMk id="6" creationId="{4CBB35FE-8DD5-42E9-A086-00A9ABA75FB6}"/>
          </ac:spMkLst>
        </pc:spChg>
        <pc:spChg chg="add mod">
          <ac:chgData name="Field, Scott" userId="1af7d331-902d-4752-9987-ea455d99ec99" providerId="ADAL" clId="{00D714F8-365C-4632-93A5-B5230D9D14C6}" dt="2022-03-31T03:50:40.507" v="3004" actId="571"/>
          <ac:spMkLst>
            <pc:docMk/>
            <pc:sldMk cId="1188518609" sldId="354"/>
            <ac:spMk id="7" creationId="{54C1EE20-BC85-4052-84B5-AB65B5433F9C}"/>
          </ac:spMkLst>
        </pc:spChg>
        <pc:picChg chg="add mod">
          <ac:chgData name="Field, Scott" userId="1af7d331-902d-4752-9987-ea455d99ec99" providerId="ADAL" clId="{00D714F8-365C-4632-93A5-B5230D9D14C6}" dt="2022-03-31T05:17:21.762" v="4086"/>
          <ac:picMkLst>
            <pc:docMk/>
            <pc:sldMk cId="1188518609" sldId="354"/>
            <ac:picMk id="8" creationId="{F77A098A-946C-4A18-A10F-E79AD5C32A99}"/>
          </ac:picMkLst>
        </pc:picChg>
      </pc:sldChg>
      <pc:sldChg chg="addSp modSp mod">
        <pc:chgData name="Field, Scott" userId="1af7d331-902d-4752-9987-ea455d99ec99" providerId="ADAL" clId="{00D714F8-365C-4632-93A5-B5230D9D14C6}" dt="2022-03-31T05:18:00.856" v="4102" actId="1036"/>
        <pc:sldMkLst>
          <pc:docMk/>
          <pc:sldMk cId="642100006" sldId="355"/>
        </pc:sldMkLst>
        <pc:spChg chg="mod">
          <ac:chgData name="Field, Scott" userId="1af7d331-902d-4752-9987-ea455d99ec99" providerId="ADAL" clId="{00D714F8-365C-4632-93A5-B5230D9D14C6}" dt="2022-03-31T04:23:32.589" v="3170" actId="20577"/>
          <ac:spMkLst>
            <pc:docMk/>
            <pc:sldMk cId="642100006" sldId="355"/>
            <ac:spMk id="2" creationId="{815C0859-816F-42FF-99C7-579DB05978D1}"/>
          </ac:spMkLst>
        </pc:spChg>
        <pc:spChg chg="mod">
          <ac:chgData name="Field, Scott" userId="1af7d331-902d-4752-9987-ea455d99ec99" providerId="ADAL" clId="{00D714F8-365C-4632-93A5-B5230D9D14C6}" dt="2022-03-31T00:00:13.185" v="346"/>
          <ac:spMkLst>
            <pc:docMk/>
            <pc:sldMk cId="642100006" sldId="355"/>
            <ac:spMk id="3" creationId="{178695FE-B125-4068-B62A-A9BA1E7C65B6}"/>
          </ac:spMkLst>
        </pc:spChg>
        <pc:spChg chg="mod">
          <ac:chgData name="Field, Scott" userId="1af7d331-902d-4752-9987-ea455d99ec99" providerId="ADAL" clId="{00D714F8-365C-4632-93A5-B5230D9D14C6}" dt="2022-03-31T05:17:55.457" v="4091" actId="948"/>
          <ac:spMkLst>
            <pc:docMk/>
            <pc:sldMk cId="642100006" sldId="355"/>
            <ac:spMk id="5" creationId="{2D9A2CA9-460F-4773-B6D5-65F238CB9437}"/>
          </ac:spMkLst>
        </pc:spChg>
        <pc:spChg chg="add mod">
          <ac:chgData name="Field, Scott" userId="1af7d331-902d-4752-9987-ea455d99ec99" providerId="ADAL" clId="{00D714F8-365C-4632-93A5-B5230D9D14C6}" dt="2022-03-31T04:23:50.441" v="3173" actId="2085"/>
          <ac:spMkLst>
            <pc:docMk/>
            <pc:sldMk cId="642100006" sldId="355"/>
            <ac:spMk id="8" creationId="{F4B1624C-4756-4243-A985-8FD28587A9FC}"/>
          </ac:spMkLst>
        </pc:spChg>
        <pc:picChg chg="add mod">
          <ac:chgData name="Field, Scott" userId="1af7d331-902d-4752-9987-ea455d99ec99" providerId="ADAL" clId="{00D714F8-365C-4632-93A5-B5230D9D14C6}" dt="2022-03-31T02:30:09.256" v="2396" actId="1076"/>
          <ac:picMkLst>
            <pc:docMk/>
            <pc:sldMk cId="642100006" sldId="355"/>
            <ac:picMk id="7" creationId="{4206F6DD-473D-4C93-91C1-71624E70A2D2}"/>
          </ac:picMkLst>
        </pc:picChg>
        <pc:picChg chg="add mod">
          <ac:chgData name="Field, Scott" userId="1af7d331-902d-4752-9987-ea455d99ec99" providerId="ADAL" clId="{00D714F8-365C-4632-93A5-B5230D9D14C6}" dt="2022-03-31T05:18:00.856" v="4102" actId="1036"/>
          <ac:picMkLst>
            <pc:docMk/>
            <pc:sldMk cId="642100006" sldId="355"/>
            <ac:picMk id="9" creationId="{08CCC9C3-B3E3-47DD-A36C-CBCCE396E7FB}"/>
          </ac:picMkLst>
        </pc:picChg>
      </pc:sldChg>
      <pc:sldChg chg="addSp modSp mod ord addCm delCm modCm">
        <pc:chgData name="Field, Scott" userId="1af7d331-902d-4752-9987-ea455d99ec99" providerId="ADAL" clId="{00D714F8-365C-4632-93A5-B5230D9D14C6}" dt="2022-03-31T14:58:15.195" v="4259" actId="1036"/>
        <pc:sldMkLst>
          <pc:docMk/>
          <pc:sldMk cId="357480925" sldId="358"/>
        </pc:sldMkLst>
        <pc:spChg chg="mod">
          <ac:chgData name="Field, Scott" userId="1af7d331-902d-4752-9987-ea455d99ec99" providerId="ADAL" clId="{00D714F8-365C-4632-93A5-B5230D9D14C6}" dt="2022-03-31T00:00:13.185" v="346"/>
          <ac:spMkLst>
            <pc:docMk/>
            <pc:sldMk cId="357480925" sldId="358"/>
            <ac:spMk id="3" creationId="{83038C61-69FA-4567-AAD9-EA887EB0C3D1}"/>
          </ac:spMkLst>
        </pc:spChg>
        <pc:spChg chg="mod">
          <ac:chgData name="Field, Scott" userId="1af7d331-902d-4752-9987-ea455d99ec99" providerId="ADAL" clId="{00D714F8-365C-4632-93A5-B5230D9D14C6}" dt="2022-03-31T14:58:15.195" v="4259" actId="1036"/>
          <ac:spMkLst>
            <pc:docMk/>
            <pc:sldMk cId="357480925" sldId="358"/>
            <ac:spMk id="5" creationId="{3F32DDCD-ABEA-4F0C-A7AD-65287054A1ED}"/>
          </ac:spMkLst>
        </pc:spChg>
        <pc:spChg chg="add mod">
          <ac:chgData name="Field, Scott" userId="1af7d331-902d-4752-9987-ea455d99ec99" providerId="ADAL" clId="{00D714F8-365C-4632-93A5-B5230D9D14C6}" dt="2022-03-31T14:58:15.195" v="4259" actId="1036"/>
          <ac:spMkLst>
            <pc:docMk/>
            <pc:sldMk cId="357480925" sldId="358"/>
            <ac:spMk id="6" creationId="{33FB3217-28D9-430E-8B35-5B42BDCC639B}"/>
          </ac:spMkLst>
        </pc:spChg>
        <pc:picChg chg="add mod">
          <ac:chgData name="Field, Scott" userId="1af7d331-902d-4752-9987-ea455d99ec99" providerId="ADAL" clId="{00D714F8-365C-4632-93A5-B5230D9D14C6}" dt="2022-03-31T05:17:16.234" v="4083"/>
          <ac:picMkLst>
            <pc:docMk/>
            <pc:sldMk cId="357480925" sldId="358"/>
            <ac:picMk id="7" creationId="{40FDD957-C542-414B-BFBF-67A6724F086E}"/>
          </ac:picMkLst>
        </pc:picChg>
      </pc:sldChg>
      <pc:sldChg chg="addSp modSp delCm">
        <pc:chgData name="Field, Scott" userId="1af7d331-902d-4752-9987-ea455d99ec99" providerId="ADAL" clId="{00D714F8-365C-4632-93A5-B5230D9D14C6}" dt="2022-03-31T14:58:42.886" v="4260" actId="1592"/>
        <pc:sldMkLst>
          <pc:docMk/>
          <pc:sldMk cId="1948834646" sldId="359"/>
        </pc:sldMkLst>
        <pc:spChg chg="mod">
          <ac:chgData name="Field, Scott" userId="1af7d331-902d-4752-9987-ea455d99ec99" providerId="ADAL" clId="{00D714F8-365C-4632-93A5-B5230D9D14C6}" dt="2022-03-31T00:00:13.185" v="346"/>
          <ac:spMkLst>
            <pc:docMk/>
            <pc:sldMk cId="1948834646" sldId="359"/>
            <ac:spMk id="3" creationId="{99A544AD-E777-42A7-BA26-0FF7B03BF91D}"/>
          </ac:spMkLst>
        </pc:spChg>
        <pc:picChg chg="add mod">
          <ac:chgData name="Field, Scott" userId="1af7d331-902d-4752-9987-ea455d99ec99" providerId="ADAL" clId="{00D714F8-365C-4632-93A5-B5230D9D14C6}" dt="2022-03-31T05:17:09.784" v="4077"/>
          <ac:picMkLst>
            <pc:docMk/>
            <pc:sldMk cId="1948834646" sldId="359"/>
            <ac:picMk id="6" creationId="{8C1A127A-788D-4F20-B8DB-093F5A1C18BB}"/>
          </ac:picMkLst>
        </pc:picChg>
      </pc:sldChg>
      <pc:sldChg chg="addSp delSp modSp mod ord">
        <pc:chgData name="Field, Scott" userId="1af7d331-902d-4752-9987-ea455d99ec99" providerId="ADAL" clId="{00D714F8-365C-4632-93A5-B5230D9D14C6}" dt="2022-03-31T05:16:11.185" v="4055"/>
        <pc:sldMkLst>
          <pc:docMk/>
          <pc:sldMk cId="1314379" sldId="360"/>
        </pc:sldMkLst>
        <pc:spChg chg="mod">
          <ac:chgData name="Field, Scott" userId="1af7d331-902d-4752-9987-ea455d99ec99" providerId="ADAL" clId="{00D714F8-365C-4632-93A5-B5230D9D14C6}" dt="2022-03-31T00:00:13.185" v="346"/>
          <ac:spMkLst>
            <pc:docMk/>
            <pc:sldMk cId="1314379" sldId="360"/>
            <ac:spMk id="3" creationId="{858FB771-7927-4359-A487-B7A53EDB39D6}"/>
          </ac:spMkLst>
        </pc:spChg>
        <pc:spChg chg="add del mod">
          <ac:chgData name="Field, Scott" userId="1af7d331-902d-4752-9987-ea455d99ec99" providerId="ADAL" clId="{00D714F8-365C-4632-93A5-B5230D9D14C6}" dt="2022-03-31T04:10:11.680" v="3073"/>
          <ac:spMkLst>
            <pc:docMk/>
            <pc:sldMk cId="1314379" sldId="360"/>
            <ac:spMk id="8" creationId="{3250ADA7-A667-4C8D-8A59-C1CD99942AFA}"/>
          </ac:spMkLst>
        </pc:spChg>
        <pc:spChg chg="add del mod">
          <ac:chgData name="Field, Scott" userId="1af7d331-902d-4752-9987-ea455d99ec99" providerId="ADAL" clId="{00D714F8-365C-4632-93A5-B5230D9D14C6}" dt="2022-03-31T04:10:11.680" v="3073"/>
          <ac:spMkLst>
            <pc:docMk/>
            <pc:sldMk cId="1314379" sldId="360"/>
            <ac:spMk id="9" creationId="{B4E7A451-98D8-4109-9CED-D0CD1A6C6DA2}"/>
          </ac:spMkLst>
        </pc:spChg>
        <pc:spChg chg="add del mod">
          <ac:chgData name="Field, Scott" userId="1af7d331-902d-4752-9987-ea455d99ec99" providerId="ADAL" clId="{00D714F8-365C-4632-93A5-B5230D9D14C6}" dt="2022-03-31T04:10:11.680" v="3073"/>
          <ac:spMkLst>
            <pc:docMk/>
            <pc:sldMk cId="1314379" sldId="360"/>
            <ac:spMk id="10" creationId="{044481DC-5762-48D9-83F5-12ECE357DD87}"/>
          </ac:spMkLst>
        </pc:spChg>
        <pc:spChg chg="add del mod">
          <ac:chgData name="Field, Scott" userId="1af7d331-902d-4752-9987-ea455d99ec99" providerId="ADAL" clId="{00D714F8-365C-4632-93A5-B5230D9D14C6}" dt="2022-03-31T04:10:11.680" v="3073"/>
          <ac:spMkLst>
            <pc:docMk/>
            <pc:sldMk cId="1314379" sldId="360"/>
            <ac:spMk id="11" creationId="{A9EEB5B4-406B-4FC4-83B4-5525A5DCEF41}"/>
          </ac:spMkLst>
        </pc:spChg>
        <pc:spChg chg="add del mod">
          <ac:chgData name="Field, Scott" userId="1af7d331-902d-4752-9987-ea455d99ec99" providerId="ADAL" clId="{00D714F8-365C-4632-93A5-B5230D9D14C6}" dt="2022-03-31T04:10:11.680" v="3073"/>
          <ac:spMkLst>
            <pc:docMk/>
            <pc:sldMk cId="1314379" sldId="360"/>
            <ac:spMk id="12" creationId="{F08F02B8-3342-4682-877C-94AD438F4B4F}"/>
          </ac:spMkLst>
        </pc:spChg>
        <pc:spChg chg="add del mod">
          <ac:chgData name="Field, Scott" userId="1af7d331-902d-4752-9987-ea455d99ec99" providerId="ADAL" clId="{00D714F8-365C-4632-93A5-B5230D9D14C6}" dt="2022-03-31T04:10:11.680" v="3073"/>
          <ac:spMkLst>
            <pc:docMk/>
            <pc:sldMk cId="1314379" sldId="360"/>
            <ac:spMk id="13" creationId="{C480E6A4-7E23-4C61-B1D6-4ACA12A9049F}"/>
          </ac:spMkLst>
        </pc:spChg>
        <pc:spChg chg="add del mod">
          <ac:chgData name="Field, Scott" userId="1af7d331-902d-4752-9987-ea455d99ec99" providerId="ADAL" clId="{00D714F8-365C-4632-93A5-B5230D9D14C6}" dt="2022-03-31T04:10:11.680" v="3073"/>
          <ac:spMkLst>
            <pc:docMk/>
            <pc:sldMk cId="1314379" sldId="360"/>
            <ac:spMk id="14" creationId="{80EE3A42-2595-4B64-828B-C585DD89D63D}"/>
          </ac:spMkLst>
        </pc:spChg>
        <pc:spChg chg="add del mod">
          <ac:chgData name="Field, Scott" userId="1af7d331-902d-4752-9987-ea455d99ec99" providerId="ADAL" clId="{00D714F8-365C-4632-93A5-B5230D9D14C6}" dt="2022-03-31T04:10:11.680" v="3073"/>
          <ac:spMkLst>
            <pc:docMk/>
            <pc:sldMk cId="1314379" sldId="360"/>
            <ac:spMk id="15" creationId="{9311DA53-DE16-42BD-B541-B5461B398852}"/>
          </ac:spMkLst>
        </pc:spChg>
        <pc:spChg chg="add del mod">
          <ac:chgData name="Field, Scott" userId="1af7d331-902d-4752-9987-ea455d99ec99" providerId="ADAL" clId="{00D714F8-365C-4632-93A5-B5230D9D14C6}" dt="2022-03-31T04:10:11.680" v="3073"/>
          <ac:spMkLst>
            <pc:docMk/>
            <pc:sldMk cId="1314379" sldId="360"/>
            <ac:spMk id="16" creationId="{D1CDE21A-22C1-4FFC-8D53-BEF82C26D658}"/>
          </ac:spMkLst>
        </pc:spChg>
        <pc:spChg chg="add del mod">
          <ac:chgData name="Field, Scott" userId="1af7d331-902d-4752-9987-ea455d99ec99" providerId="ADAL" clId="{00D714F8-365C-4632-93A5-B5230D9D14C6}" dt="2022-03-31T04:10:11.680" v="3073"/>
          <ac:spMkLst>
            <pc:docMk/>
            <pc:sldMk cId="1314379" sldId="360"/>
            <ac:spMk id="17" creationId="{5330745F-8EA9-4982-99ED-4FA1BD0580DB}"/>
          </ac:spMkLst>
        </pc:spChg>
        <pc:spChg chg="add del mod">
          <ac:chgData name="Field, Scott" userId="1af7d331-902d-4752-9987-ea455d99ec99" providerId="ADAL" clId="{00D714F8-365C-4632-93A5-B5230D9D14C6}" dt="2022-03-31T04:10:11.680" v="3073"/>
          <ac:spMkLst>
            <pc:docMk/>
            <pc:sldMk cId="1314379" sldId="360"/>
            <ac:spMk id="18" creationId="{368D8925-DB81-4025-8ACA-B92D93E37A07}"/>
          </ac:spMkLst>
        </pc:spChg>
        <pc:spChg chg="add del mod">
          <ac:chgData name="Field, Scott" userId="1af7d331-902d-4752-9987-ea455d99ec99" providerId="ADAL" clId="{00D714F8-365C-4632-93A5-B5230D9D14C6}" dt="2022-03-31T04:10:11.680" v="3073"/>
          <ac:spMkLst>
            <pc:docMk/>
            <pc:sldMk cId="1314379" sldId="360"/>
            <ac:spMk id="19" creationId="{5C93AC32-F628-447C-8A6F-7A7A2CDCFD52}"/>
          </ac:spMkLst>
        </pc:spChg>
        <pc:spChg chg="add del mod">
          <ac:chgData name="Field, Scott" userId="1af7d331-902d-4752-9987-ea455d99ec99" providerId="ADAL" clId="{00D714F8-365C-4632-93A5-B5230D9D14C6}" dt="2022-03-31T04:10:11.680" v="3073"/>
          <ac:spMkLst>
            <pc:docMk/>
            <pc:sldMk cId="1314379" sldId="360"/>
            <ac:spMk id="20" creationId="{AC3572AD-A34C-4DAD-8064-72C5CB0DE87F}"/>
          </ac:spMkLst>
        </pc:spChg>
        <pc:spChg chg="add del mod">
          <ac:chgData name="Field, Scott" userId="1af7d331-902d-4752-9987-ea455d99ec99" providerId="ADAL" clId="{00D714F8-365C-4632-93A5-B5230D9D14C6}" dt="2022-03-31T04:10:11.680" v="3073"/>
          <ac:spMkLst>
            <pc:docMk/>
            <pc:sldMk cId="1314379" sldId="360"/>
            <ac:spMk id="21" creationId="{B284E880-AD2A-4D1B-B8F5-D5B2D25AACA9}"/>
          </ac:spMkLst>
        </pc:spChg>
        <pc:spChg chg="add del mod">
          <ac:chgData name="Field, Scott" userId="1af7d331-902d-4752-9987-ea455d99ec99" providerId="ADAL" clId="{00D714F8-365C-4632-93A5-B5230D9D14C6}" dt="2022-03-31T04:10:11.680" v="3073"/>
          <ac:spMkLst>
            <pc:docMk/>
            <pc:sldMk cId="1314379" sldId="360"/>
            <ac:spMk id="22" creationId="{DF03511E-180B-4004-B571-660C216269EF}"/>
          </ac:spMkLst>
        </pc:spChg>
        <pc:spChg chg="add del mod">
          <ac:chgData name="Field, Scott" userId="1af7d331-902d-4752-9987-ea455d99ec99" providerId="ADAL" clId="{00D714F8-365C-4632-93A5-B5230D9D14C6}" dt="2022-03-31T04:10:11.680" v="3073"/>
          <ac:spMkLst>
            <pc:docMk/>
            <pc:sldMk cId="1314379" sldId="360"/>
            <ac:spMk id="23" creationId="{B812CFA4-72F8-410C-94E5-42414C6DD4AC}"/>
          </ac:spMkLst>
        </pc:spChg>
        <pc:spChg chg="add del mod">
          <ac:chgData name="Field, Scott" userId="1af7d331-902d-4752-9987-ea455d99ec99" providerId="ADAL" clId="{00D714F8-365C-4632-93A5-B5230D9D14C6}" dt="2022-03-31T04:10:11.680" v="3073"/>
          <ac:spMkLst>
            <pc:docMk/>
            <pc:sldMk cId="1314379" sldId="360"/>
            <ac:spMk id="24" creationId="{D4E0A8FE-D772-4D8D-A588-F5190B1D0D23}"/>
          </ac:spMkLst>
        </pc:spChg>
        <pc:spChg chg="add del mod">
          <ac:chgData name="Field, Scott" userId="1af7d331-902d-4752-9987-ea455d99ec99" providerId="ADAL" clId="{00D714F8-365C-4632-93A5-B5230D9D14C6}" dt="2022-03-31T04:10:11.680" v="3073"/>
          <ac:spMkLst>
            <pc:docMk/>
            <pc:sldMk cId="1314379" sldId="360"/>
            <ac:spMk id="25" creationId="{8AA52736-7A76-426A-BA15-E599DFD6FF89}"/>
          </ac:spMkLst>
        </pc:spChg>
        <pc:spChg chg="add del mod">
          <ac:chgData name="Field, Scott" userId="1af7d331-902d-4752-9987-ea455d99ec99" providerId="ADAL" clId="{00D714F8-365C-4632-93A5-B5230D9D14C6}" dt="2022-03-31T04:10:11.680" v="3073"/>
          <ac:spMkLst>
            <pc:docMk/>
            <pc:sldMk cId="1314379" sldId="360"/>
            <ac:spMk id="26" creationId="{C9A33476-78D6-45D3-8B3D-B2BFFD22152D}"/>
          </ac:spMkLst>
        </pc:spChg>
        <pc:spChg chg="add del mod">
          <ac:chgData name="Field, Scott" userId="1af7d331-902d-4752-9987-ea455d99ec99" providerId="ADAL" clId="{00D714F8-365C-4632-93A5-B5230D9D14C6}" dt="2022-03-31T04:10:11.680" v="3073"/>
          <ac:spMkLst>
            <pc:docMk/>
            <pc:sldMk cId="1314379" sldId="360"/>
            <ac:spMk id="27" creationId="{810F756D-1FD1-4574-BC35-75BDCC20D5C0}"/>
          </ac:spMkLst>
        </pc:spChg>
        <pc:spChg chg="add del mod">
          <ac:chgData name="Field, Scott" userId="1af7d331-902d-4752-9987-ea455d99ec99" providerId="ADAL" clId="{00D714F8-365C-4632-93A5-B5230D9D14C6}" dt="2022-03-31T04:10:11.680" v="3073"/>
          <ac:spMkLst>
            <pc:docMk/>
            <pc:sldMk cId="1314379" sldId="360"/>
            <ac:spMk id="28" creationId="{0F03E3FF-0C3F-4212-88EB-C61EDDA923D6}"/>
          </ac:spMkLst>
        </pc:spChg>
        <pc:spChg chg="add del mod">
          <ac:chgData name="Field, Scott" userId="1af7d331-902d-4752-9987-ea455d99ec99" providerId="ADAL" clId="{00D714F8-365C-4632-93A5-B5230D9D14C6}" dt="2022-03-31T04:10:11.680" v="3073"/>
          <ac:spMkLst>
            <pc:docMk/>
            <pc:sldMk cId="1314379" sldId="360"/>
            <ac:spMk id="29" creationId="{8A7E85D8-0824-40E3-9512-17E0D28D6744}"/>
          </ac:spMkLst>
        </pc:spChg>
        <pc:spChg chg="add del mod">
          <ac:chgData name="Field, Scott" userId="1af7d331-902d-4752-9987-ea455d99ec99" providerId="ADAL" clId="{00D714F8-365C-4632-93A5-B5230D9D14C6}" dt="2022-03-31T04:10:11.680" v="3073"/>
          <ac:spMkLst>
            <pc:docMk/>
            <pc:sldMk cId="1314379" sldId="360"/>
            <ac:spMk id="30" creationId="{C073F140-9C81-4346-8519-DA112A9EB04E}"/>
          </ac:spMkLst>
        </pc:spChg>
        <pc:spChg chg="add del mod">
          <ac:chgData name="Field, Scott" userId="1af7d331-902d-4752-9987-ea455d99ec99" providerId="ADAL" clId="{00D714F8-365C-4632-93A5-B5230D9D14C6}" dt="2022-03-31T04:10:11.680" v="3073"/>
          <ac:spMkLst>
            <pc:docMk/>
            <pc:sldMk cId="1314379" sldId="360"/>
            <ac:spMk id="31" creationId="{2E18773C-B375-4AA7-BB25-E27244CB712F}"/>
          </ac:spMkLst>
        </pc:spChg>
        <pc:spChg chg="add del mod">
          <ac:chgData name="Field, Scott" userId="1af7d331-902d-4752-9987-ea455d99ec99" providerId="ADAL" clId="{00D714F8-365C-4632-93A5-B5230D9D14C6}" dt="2022-03-31T04:10:11.680" v="3073"/>
          <ac:spMkLst>
            <pc:docMk/>
            <pc:sldMk cId="1314379" sldId="360"/>
            <ac:spMk id="32" creationId="{1CA0D728-044E-47BF-BA4C-B9DFCBBBA257}"/>
          </ac:spMkLst>
        </pc:spChg>
        <pc:spChg chg="add del mod">
          <ac:chgData name="Field, Scott" userId="1af7d331-902d-4752-9987-ea455d99ec99" providerId="ADAL" clId="{00D714F8-365C-4632-93A5-B5230D9D14C6}" dt="2022-03-31T04:10:11.680" v="3073"/>
          <ac:spMkLst>
            <pc:docMk/>
            <pc:sldMk cId="1314379" sldId="360"/>
            <ac:spMk id="33" creationId="{F0E12BA1-25E9-405A-A8CD-89C3AC2881D0}"/>
          </ac:spMkLst>
        </pc:spChg>
        <pc:spChg chg="add del mod">
          <ac:chgData name="Field, Scott" userId="1af7d331-902d-4752-9987-ea455d99ec99" providerId="ADAL" clId="{00D714F8-365C-4632-93A5-B5230D9D14C6}" dt="2022-03-31T04:10:11.680" v="3073"/>
          <ac:spMkLst>
            <pc:docMk/>
            <pc:sldMk cId="1314379" sldId="360"/>
            <ac:spMk id="34" creationId="{C2C5044E-5FAA-4766-905B-7C16E47B7C71}"/>
          </ac:spMkLst>
        </pc:spChg>
        <pc:spChg chg="add del mod">
          <ac:chgData name="Field, Scott" userId="1af7d331-902d-4752-9987-ea455d99ec99" providerId="ADAL" clId="{00D714F8-365C-4632-93A5-B5230D9D14C6}" dt="2022-03-31T04:10:11.680" v="3073"/>
          <ac:spMkLst>
            <pc:docMk/>
            <pc:sldMk cId="1314379" sldId="360"/>
            <ac:spMk id="35" creationId="{13618C62-644B-49DB-8CF9-07D07F80CF19}"/>
          </ac:spMkLst>
        </pc:spChg>
        <pc:spChg chg="add del mod">
          <ac:chgData name="Field, Scott" userId="1af7d331-902d-4752-9987-ea455d99ec99" providerId="ADAL" clId="{00D714F8-365C-4632-93A5-B5230D9D14C6}" dt="2022-03-31T04:10:11.680" v="3073"/>
          <ac:spMkLst>
            <pc:docMk/>
            <pc:sldMk cId="1314379" sldId="360"/>
            <ac:spMk id="36" creationId="{EC550740-966D-47C1-8889-F73CA16DB73F}"/>
          </ac:spMkLst>
        </pc:spChg>
        <pc:spChg chg="add del mod">
          <ac:chgData name="Field, Scott" userId="1af7d331-902d-4752-9987-ea455d99ec99" providerId="ADAL" clId="{00D714F8-365C-4632-93A5-B5230D9D14C6}" dt="2022-03-31T04:10:11.680" v="3073"/>
          <ac:spMkLst>
            <pc:docMk/>
            <pc:sldMk cId="1314379" sldId="360"/>
            <ac:spMk id="37" creationId="{C8734BF5-C151-4B8B-BAB6-0375DF8E38B5}"/>
          </ac:spMkLst>
        </pc:spChg>
        <pc:spChg chg="add del mod">
          <ac:chgData name="Field, Scott" userId="1af7d331-902d-4752-9987-ea455d99ec99" providerId="ADAL" clId="{00D714F8-365C-4632-93A5-B5230D9D14C6}" dt="2022-03-31T04:10:11.680" v="3073"/>
          <ac:spMkLst>
            <pc:docMk/>
            <pc:sldMk cId="1314379" sldId="360"/>
            <ac:spMk id="38" creationId="{3012224E-93F3-423D-AE71-B26EF6CC289A}"/>
          </ac:spMkLst>
        </pc:spChg>
        <pc:spChg chg="add del mod">
          <ac:chgData name="Field, Scott" userId="1af7d331-902d-4752-9987-ea455d99ec99" providerId="ADAL" clId="{00D714F8-365C-4632-93A5-B5230D9D14C6}" dt="2022-03-31T04:10:11.680" v="3073"/>
          <ac:spMkLst>
            <pc:docMk/>
            <pc:sldMk cId="1314379" sldId="360"/>
            <ac:spMk id="39" creationId="{B598AFF6-AE20-4847-B6EB-B59E4634FDCF}"/>
          </ac:spMkLst>
        </pc:spChg>
        <pc:spChg chg="add del mod">
          <ac:chgData name="Field, Scott" userId="1af7d331-902d-4752-9987-ea455d99ec99" providerId="ADAL" clId="{00D714F8-365C-4632-93A5-B5230D9D14C6}" dt="2022-03-31T04:10:11.680" v="3073"/>
          <ac:spMkLst>
            <pc:docMk/>
            <pc:sldMk cId="1314379" sldId="360"/>
            <ac:spMk id="40" creationId="{D6ECE9E9-D955-47BF-AD49-F31A8DA8A496}"/>
          </ac:spMkLst>
        </pc:spChg>
        <pc:spChg chg="add del mod">
          <ac:chgData name="Field, Scott" userId="1af7d331-902d-4752-9987-ea455d99ec99" providerId="ADAL" clId="{00D714F8-365C-4632-93A5-B5230D9D14C6}" dt="2022-03-31T04:10:11.680" v="3073"/>
          <ac:spMkLst>
            <pc:docMk/>
            <pc:sldMk cId="1314379" sldId="360"/>
            <ac:spMk id="41" creationId="{B1974088-1F75-4C47-87EE-7DDC012466CA}"/>
          </ac:spMkLst>
        </pc:spChg>
        <pc:spChg chg="add del mod">
          <ac:chgData name="Field, Scott" userId="1af7d331-902d-4752-9987-ea455d99ec99" providerId="ADAL" clId="{00D714F8-365C-4632-93A5-B5230D9D14C6}" dt="2022-03-31T04:10:11.680" v="3073"/>
          <ac:spMkLst>
            <pc:docMk/>
            <pc:sldMk cId="1314379" sldId="360"/>
            <ac:spMk id="42" creationId="{672447FF-B16D-4F99-B479-43784A1DAE0D}"/>
          </ac:spMkLst>
        </pc:spChg>
        <pc:spChg chg="add del mod">
          <ac:chgData name="Field, Scott" userId="1af7d331-902d-4752-9987-ea455d99ec99" providerId="ADAL" clId="{00D714F8-365C-4632-93A5-B5230D9D14C6}" dt="2022-03-31T04:10:11.680" v="3073"/>
          <ac:spMkLst>
            <pc:docMk/>
            <pc:sldMk cId="1314379" sldId="360"/>
            <ac:spMk id="43" creationId="{19DF90CE-77C8-45FB-AE53-23E8741BBAC2}"/>
          </ac:spMkLst>
        </pc:spChg>
        <pc:spChg chg="add del mod">
          <ac:chgData name="Field, Scott" userId="1af7d331-902d-4752-9987-ea455d99ec99" providerId="ADAL" clId="{00D714F8-365C-4632-93A5-B5230D9D14C6}" dt="2022-03-31T04:10:11.680" v="3073"/>
          <ac:spMkLst>
            <pc:docMk/>
            <pc:sldMk cId="1314379" sldId="360"/>
            <ac:spMk id="44" creationId="{3D378C4D-8680-4D62-83C7-81E870C1F0B9}"/>
          </ac:spMkLst>
        </pc:spChg>
        <pc:spChg chg="add del mod">
          <ac:chgData name="Field, Scott" userId="1af7d331-902d-4752-9987-ea455d99ec99" providerId="ADAL" clId="{00D714F8-365C-4632-93A5-B5230D9D14C6}" dt="2022-03-31T04:10:11.680" v="3073"/>
          <ac:spMkLst>
            <pc:docMk/>
            <pc:sldMk cId="1314379" sldId="360"/>
            <ac:spMk id="45" creationId="{62416422-204B-4F5A-A9BB-EE2BC593AEA6}"/>
          </ac:spMkLst>
        </pc:spChg>
        <pc:spChg chg="add del mod">
          <ac:chgData name="Field, Scott" userId="1af7d331-902d-4752-9987-ea455d99ec99" providerId="ADAL" clId="{00D714F8-365C-4632-93A5-B5230D9D14C6}" dt="2022-03-31T04:10:11.680" v="3073"/>
          <ac:spMkLst>
            <pc:docMk/>
            <pc:sldMk cId="1314379" sldId="360"/>
            <ac:spMk id="46" creationId="{A1D9BEFA-5040-4116-9FA4-94E855ED9AE0}"/>
          </ac:spMkLst>
        </pc:spChg>
        <pc:spChg chg="add mod">
          <ac:chgData name="Field, Scott" userId="1af7d331-902d-4752-9987-ea455d99ec99" providerId="ADAL" clId="{00D714F8-365C-4632-93A5-B5230D9D14C6}" dt="2022-03-31T04:15:31.551" v="3102" actId="1036"/>
          <ac:spMkLst>
            <pc:docMk/>
            <pc:sldMk cId="1314379" sldId="360"/>
            <ac:spMk id="49" creationId="{8C2F3E4A-9E85-4DE5-9B29-B0C14802DFA9}"/>
          </ac:spMkLst>
        </pc:spChg>
        <pc:graphicFrameChg chg="add del mod">
          <ac:chgData name="Field, Scott" userId="1af7d331-902d-4752-9987-ea455d99ec99" providerId="ADAL" clId="{00D714F8-365C-4632-93A5-B5230D9D14C6}" dt="2022-03-31T04:10:11.680" v="3073"/>
          <ac:graphicFrameMkLst>
            <pc:docMk/>
            <pc:sldMk cId="1314379" sldId="360"/>
            <ac:graphicFrameMk id="6" creationId="{8A9022BB-347F-44F8-A085-37B627E10E25}"/>
          </ac:graphicFrameMkLst>
        </pc:graphicFrameChg>
        <pc:picChg chg="del">
          <ac:chgData name="Field, Scott" userId="1af7d331-902d-4752-9987-ea455d99ec99" providerId="ADAL" clId="{00D714F8-365C-4632-93A5-B5230D9D14C6}" dt="2022-03-31T04:09:45.158" v="3071" actId="478"/>
          <ac:picMkLst>
            <pc:docMk/>
            <pc:sldMk cId="1314379" sldId="360"/>
            <ac:picMk id="7" creationId="{B22C0E30-8C69-495A-A515-27354F557347}"/>
          </ac:picMkLst>
        </pc:picChg>
        <pc:picChg chg="add mod modCrop">
          <ac:chgData name="Field, Scott" userId="1af7d331-902d-4752-9987-ea455d99ec99" providerId="ADAL" clId="{00D714F8-365C-4632-93A5-B5230D9D14C6}" dt="2022-03-31T04:11:19.253" v="3086" actId="14100"/>
          <ac:picMkLst>
            <pc:docMk/>
            <pc:sldMk cId="1314379" sldId="360"/>
            <ac:picMk id="48" creationId="{2F3A1CBD-3793-4AF7-B067-681E94128EAA}"/>
          </ac:picMkLst>
        </pc:picChg>
        <pc:picChg chg="add mod">
          <ac:chgData name="Field, Scott" userId="1af7d331-902d-4752-9987-ea455d99ec99" providerId="ADAL" clId="{00D714F8-365C-4632-93A5-B5230D9D14C6}" dt="2022-03-31T05:16:11.185" v="4055"/>
          <ac:picMkLst>
            <pc:docMk/>
            <pc:sldMk cId="1314379" sldId="360"/>
            <ac:picMk id="50" creationId="{1B241A7E-56A1-4DFE-9F85-DB0CF4FFE2DB}"/>
          </ac:picMkLst>
        </pc:picChg>
      </pc:sldChg>
      <pc:sldChg chg="addSp modSp">
        <pc:chgData name="Field, Scott" userId="1af7d331-902d-4752-9987-ea455d99ec99" providerId="ADAL" clId="{00D714F8-365C-4632-93A5-B5230D9D14C6}" dt="2022-03-31T05:17:07.385" v="4075"/>
        <pc:sldMkLst>
          <pc:docMk/>
          <pc:sldMk cId="2410996229" sldId="362"/>
        </pc:sldMkLst>
        <pc:spChg chg="mod">
          <ac:chgData name="Field, Scott" userId="1af7d331-902d-4752-9987-ea455d99ec99" providerId="ADAL" clId="{00D714F8-365C-4632-93A5-B5230D9D14C6}" dt="2022-03-31T00:00:13.185" v="346"/>
          <ac:spMkLst>
            <pc:docMk/>
            <pc:sldMk cId="2410996229" sldId="362"/>
            <ac:spMk id="3" creationId="{25033571-156A-4669-B183-7C6F54652952}"/>
          </ac:spMkLst>
        </pc:spChg>
        <pc:picChg chg="add mod">
          <ac:chgData name="Field, Scott" userId="1af7d331-902d-4752-9987-ea455d99ec99" providerId="ADAL" clId="{00D714F8-365C-4632-93A5-B5230D9D14C6}" dt="2022-03-31T05:17:07.385" v="4075"/>
          <ac:picMkLst>
            <pc:docMk/>
            <pc:sldMk cId="2410996229" sldId="362"/>
            <ac:picMk id="5" creationId="{AA9C705F-6E3A-4C55-8F4B-C6320FEB61CE}"/>
          </ac:picMkLst>
        </pc:picChg>
      </pc:sldChg>
      <pc:sldChg chg="addSp delSp modSp mod delCm">
        <pc:chgData name="Field, Scott" userId="1af7d331-902d-4752-9987-ea455d99ec99" providerId="ADAL" clId="{00D714F8-365C-4632-93A5-B5230D9D14C6}" dt="2022-03-31T15:23:20.513" v="4489" actId="14734"/>
        <pc:sldMkLst>
          <pc:docMk/>
          <pc:sldMk cId="1731059746" sldId="363"/>
        </pc:sldMkLst>
        <pc:spChg chg="add mod">
          <ac:chgData name="Field, Scott" userId="1af7d331-902d-4752-9987-ea455d99ec99" providerId="ADAL" clId="{00D714F8-365C-4632-93A5-B5230D9D14C6}" dt="2022-03-31T15:06:22.826" v="4466" actId="1036"/>
          <ac:spMkLst>
            <pc:docMk/>
            <pc:sldMk cId="1731059746" sldId="363"/>
            <ac:spMk id="3" creationId="{1AEA492A-CCC8-46B7-8458-9FEF73B7666A}"/>
          </ac:spMkLst>
        </pc:spChg>
        <pc:spChg chg="mod">
          <ac:chgData name="Field, Scott" userId="1af7d331-902d-4752-9987-ea455d99ec99" providerId="ADAL" clId="{00D714F8-365C-4632-93A5-B5230D9D14C6}" dt="2022-03-31T00:00:13.185" v="346"/>
          <ac:spMkLst>
            <pc:docMk/>
            <pc:sldMk cId="1731059746" sldId="363"/>
            <ac:spMk id="4" creationId="{5727C332-3552-4BA5-907D-1011EEB701E9}"/>
          </ac:spMkLst>
        </pc:spChg>
        <pc:spChg chg="ord">
          <ac:chgData name="Field, Scott" userId="1af7d331-902d-4752-9987-ea455d99ec99" providerId="ADAL" clId="{00D714F8-365C-4632-93A5-B5230D9D14C6}" dt="2022-03-31T05:16:57.370" v="4073" actId="167"/>
          <ac:spMkLst>
            <pc:docMk/>
            <pc:sldMk cId="1731059746" sldId="363"/>
            <ac:spMk id="5" creationId="{37B5411E-AA45-42E0-9AE3-18B520BA9EBE}"/>
          </ac:spMkLst>
        </pc:spChg>
        <pc:spChg chg="del">
          <ac:chgData name="Field, Scott" userId="1af7d331-902d-4752-9987-ea455d99ec99" providerId="ADAL" clId="{00D714F8-365C-4632-93A5-B5230D9D14C6}" dt="2022-03-30T23:30:56.068" v="183" actId="478"/>
          <ac:spMkLst>
            <pc:docMk/>
            <pc:sldMk cId="1731059746" sldId="363"/>
            <ac:spMk id="6" creationId="{7FBCD9B9-9034-4BF3-84C2-4B09A75CBC3F}"/>
          </ac:spMkLst>
        </pc:spChg>
        <pc:graphicFrameChg chg="add mod modGraphic">
          <ac:chgData name="Field, Scott" userId="1af7d331-902d-4752-9987-ea455d99ec99" providerId="ADAL" clId="{00D714F8-365C-4632-93A5-B5230D9D14C6}" dt="2022-03-31T15:23:20.513" v="4489" actId="14734"/>
          <ac:graphicFrameMkLst>
            <pc:docMk/>
            <pc:sldMk cId="1731059746" sldId="363"/>
            <ac:graphicFrameMk id="7" creationId="{D0324AF4-EC60-42A5-A62D-ED10751136B1}"/>
          </ac:graphicFrameMkLst>
        </pc:graphicFrameChg>
        <pc:graphicFrameChg chg="del">
          <ac:chgData name="Field, Scott" userId="1af7d331-902d-4752-9987-ea455d99ec99" providerId="ADAL" clId="{00D714F8-365C-4632-93A5-B5230D9D14C6}" dt="2022-03-30T23:30:52.062" v="182" actId="478"/>
          <ac:graphicFrameMkLst>
            <pc:docMk/>
            <pc:sldMk cId="1731059746" sldId="363"/>
            <ac:graphicFrameMk id="9" creationId="{278D696F-231F-46A3-9ACC-8E0A33E6F9D7}"/>
          </ac:graphicFrameMkLst>
        </pc:graphicFrameChg>
        <pc:picChg chg="add mod ord">
          <ac:chgData name="Field, Scott" userId="1af7d331-902d-4752-9987-ea455d99ec99" providerId="ADAL" clId="{00D714F8-365C-4632-93A5-B5230D9D14C6}" dt="2022-03-31T05:16:47.884" v="4072" actId="167"/>
          <ac:picMkLst>
            <pc:docMk/>
            <pc:sldMk cId="1731059746" sldId="363"/>
            <ac:picMk id="10" creationId="{A663BE21-C79D-4B8A-9714-04A8F0BB3CF5}"/>
          </ac:picMkLst>
        </pc:picChg>
      </pc:sldChg>
      <pc:sldChg chg="addSp modSp mod delCm">
        <pc:chgData name="Field, Scott" userId="1af7d331-902d-4752-9987-ea455d99ec99" providerId="ADAL" clId="{00D714F8-365C-4632-93A5-B5230D9D14C6}" dt="2022-03-31T05:16:35.357" v="4067"/>
        <pc:sldMkLst>
          <pc:docMk/>
          <pc:sldMk cId="1415920446" sldId="364"/>
        </pc:sldMkLst>
        <pc:spChg chg="mod">
          <ac:chgData name="Field, Scott" userId="1af7d331-902d-4752-9987-ea455d99ec99" providerId="ADAL" clId="{00D714F8-365C-4632-93A5-B5230D9D14C6}" dt="2022-03-31T00:00:13.185" v="346"/>
          <ac:spMkLst>
            <pc:docMk/>
            <pc:sldMk cId="1415920446" sldId="364"/>
            <ac:spMk id="3" creationId="{4A1181E1-FCD0-42B6-9015-3360C0D0A576}"/>
          </ac:spMkLst>
        </pc:spChg>
        <pc:spChg chg="mod">
          <ac:chgData name="Field, Scott" userId="1af7d331-902d-4752-9987-ea455d99ec99" providerId="ADAL" clId="{00D714F8-365C-4632-93A5-B5230D9D14C6}" dt="2022-03-30T18:22:39.706" v="168" actId="20577"/>
          <ac:spMkLst>
            <pc:docMk/>
            <pc:sldMk cId="1415920446" sldId="364"/>
            <ac:spMk id="5" creationId="{7B6D5502-62BF-4FC9-B37A-E862A016EBB5}"/>
          </ac:spMkLst>
        </pc:spChg>
        <pc:picChg chg="add mod">
          <ac:chgData name="Field, Scott" userId="1af7d331-902d-4752-9987-ea455d99ec99" providerId="ADAL" clId="{00D714F8-365C-4632-93A5-B5230D9D14C6}" dt="2022-03-31T05:16:35.357" v="4067"/>
          <ac:picMkLst>
            <pc:docMk/>
            <pc:sldMk cId="1415920446" sldId="364"/>
            <ac:picMk id="6" creationId="{F4220447-E11B-4C42-84FD-EC810C6C1560}"/>
          </ac:picMkLst>
        </pc:picChg>
      </pc:sldChg>
      <pc:sldChg chg="addSp modSp mod delCm">
        <pc:chgData name="Field, Scott" userId="1af7d331-902d-4752-9987-ea455d99ec99" providerId="ADAL" clId="{00D714F8-365C-4632-93A5-B5230D9D14C6}" dt="2022-03-31T05:16:33.823" v="4066"/>
        <pc:sldMkLst>
          <pc:docMk/>
          <pc:sldMk cId="1150419546" sldId="365"/>
        </pc:sldMkLst>
        <pc:spChg chg="mod">
          <ac:chgData name="Field, Scott" userId="1af7d331-902d-4752-9987-ea455d99ec99" providerId="ADAL" clId="{00D714F8-365C-4632-93A5-B5230D9D14C6}" dt="2022-03-31T00:00:13.185" v="346"/>
          <ac:spMkLst>
            <pc:docMk/>
            <pc:sldMk cId="1150419546" sldId="365"/>
            <ac:spMk id="3" creationId="{3227AE49-44D1-4913-8C12-680EF549283A}"/>
          </ac:spMkLst>
        </pc:spChg>
        <pc:spChg chg="mod">
          <ac:chgData name="Field, Scott" userId="1af7d331-902d-4752-9987-ea455d99ec99" providerId="ADAL" clId="{00D714F8-365C-4632-93A5-B5230D9D14C6}" dt="2022-03-30T18:22:12.202" v="148" actId="6549"/>
          <ac:spMkLst>
            <pc:docMk/>
            <pc:sldMk cId="1150419546" sldId="365"/>
            <ac:spMk id="5" creationId="{F963B59D-49BE-413F-9C74-6698466D4FD0}"/>
          </ac:spMkLst>
        </pc:spChg>
        <pc:picChg chg="add mod">
          <ac:chgData name="Field, Scott" userId="1af7d331-902d-4752-9987-ea455d99ec99" providerId="ADAL" clId="{00D714F8-365C-4632-93A5-B5230D9D14C6}" dt="2022-03-31T05:16:33.823" v="4066"/>
          <ac:picMkLst>
            <pc:docMk/>
            <pc:sldMk cId="1150419546" sldId="365"/>
            <ac:picMk id="6" creationId="{390468F3-88B9-4249-A253-75EC1EB42AD4}"/>
          </ac:picMkLst>
        </pc:picChg>
      </pc:sldChg>
      <pc:sldChg chg="addSp modSp mod delCm">
        <pc:chgData name="Field, Scott" userId="1af7d331-902d-4752-9987-ea455d99ec99" providerId="ADAL" clId="{00D714F8-365C-4632-93A5-B5230D9D14C6}" dt="2022-03-31T05:16:25.278" v="4063"/>
        <pc:sldMkLst>
          <pc:docMk/>
          <pc:sldMk cId="1189803608" sldId="366"/>
        </pc:sldMkLst>
        <pc:spChg chg="mod">
          <ac:chgData name="Field, Scott" userId="1af7d331-902d-4752-9987-ea455d99ec99" providerId="ADAL" clId="{00D714F8-365C-4632-93A5-B5230D9D14C6}" dt="2022-03-31T00:00:13.185" v="346"/>
          <ac:spMkLst>
            <pc:docMk/>
            <pc:sldMk cId="1189803608" sldId="366"/>
            <ac:spMk id="3" creationId="{D518F11E-18F3-4808-8A21-21C278EE6E10}"/>
          </ac:spMkLst>
        </pc:spChg>
        <pc:spChg chg="mod">
          <ac:chgData name="Field, Scott" userId="1af7d331-902d-4752-9987-ea455d99ec99" providerId="ADAL" clId="{00D714F8-365C-4632-93A5-B5230D9D14C6}" dt="2022-03-31T04:29:05.932" v="3244" actId="5793"/>
          <ac:spMkLst>
            <pc:docMk/>
            <pc:sldMk cId="1189803608" sldId="366"/>
            <ac:spMk id="5" creationId="{6A3162AA-A154-45CB-A97F-D9B45E33E7ED}"/>
          </ac:spMkLst>
        </pc:spChg>
        <pc:picChg chg="add mod">
          <ac:chgData name="Field, Scott" userId="1af7d331-902d-4752-9987-ea455d99ec99" providerId="ADAL" clId="{00D714F8-365C-4632-93A5-B5230D9D14C6}" dt="2022-03-31T05:16:25.278" v="4063"/>
          <ac:picMkLst>
            <pc:docMk/>
            <pc:sldMk cId="1189803608" sldId="366"/>
            <ac:picMk id="6" creationId="{4992B41D-FED4-470D-B9B2-C41AEC8FC82C}"/>
          </ac:picMkLst>
        </pc:picChg>
      </pc:sldChg>
      <pc:sldChg chg="addSp modSp mod">
        <pc:chgData name="Field, Scott" userId="1af7d331-902d-4752-9987-ea455d99ec99" providerId="ADAL" clId="{00D714F8-365C-4632-93A5-B5230D9D14C6}" dt="2022-03-31T15:07:30.191" v="4488" actId="1036"/>
        <pc:sldMkLst>
          <pc:docMk/>
          <pc:sldMk cId="3284855362" sldId="367"/>
        </pc:sldMkLst>
        <pc:spChg chg="mod">
          <ac:chgData name="Field, Scott" userId="1af7d331-902d-4752-9987-ea455d99ec99" providerId="ADAL" clId="{00D714F8-365C-4632-93A5-B5230D9D14C6}" dt="2022-03-31T00:00:13.185" v="346"/>
          <ac:spMkLst>
            <pc:docMk/>
            <pc:sldMk cId="3284855362" sldId="367"/>
            <ac:spMk id="3" creationId="{6A5C45F2-6DCD-45FD-A80C-25311A03D8E8}"/>
          </ac:spMkLst>
        </pc:spChg>
        <pc:spChg chg="mod">
          <ac:chgData name="Field, Scott" userId="1af7d331-902d-4752-9987-ea455d99ec99" providerId="ADAL" clId="{00D714F8-365C-4632-93A5-B5230D9D14C6}" dt="2022-03-31T15:07:30.191" v="4488" actId="1036"/>
          <ac:spMkLst>
            <pc:docMk/>
            <pc:sldMk cId="3284855362" sldId="367"/>
            <ac:spMk id="5" creationId="{C8FFC8D4-4027-4EBA-A227-7586D7731A73}"/>
          </ac:spMkLst>
        </pc:spChg>
        <pc:picChg chg="add mod">
          <ac:chgData name="Field, Scott" userId="1af7d331-902d-4752-9987-ea455d99ec99" providerId="ADAL" clId="{00D714F8-365C-4632-93A5-B5230D9D14C6}" dt="2022-03-31T05:16:19.368" v="4059"/>
          <ac:picMkLst>
            <pc:docMk/>
            <pc:sldMk cId="3284855362" sldId="367"/>
            <ac:picMk id="8" creationId="{4422B061-E446-4ACF-B1C8-CC964471EFCE}"/>
          </ac:picMkLst>
        </pc:picChg>
      </pc:sldChg>
      <pc:sldChg chg="addSp modSp mod">
        <pc:chgData name="Field, Scott" userId="1af7d331-902d-4752-9987-ea455d99ec99" providerId="ADAL" clId="{00D714F8-365C-4632-93A5-B5230D9D14C6}" dt="2022-03-31T05:16:09.948" v="4054"/>
        <pc:sldMkLst>
          <pc:docMk/>
          <pc:sldMk cId="359316921" sldId="369"/>
        </pc:sldMkLst>
        <pc:spChg chg="mod">
          <ac:chgData name="Field, Scott" userId="1af7d331-902d-4752-9987-ea455d99ec99" providerId="ADAL" clId="{00D714F8-365C-4632-93A5-B5230D9D14C6}" dt="2022-03-31T00:00:13.185" v="346"/>
          <ac:spMkLst>
            <pc:docMk/>
            <pc:sldMk cId="359316921" sldId="369"/>
            <ac:spMk id="3" creationId="{AC696EE2-FD8A-4A7A-9242-DF4BF370AB78}"/>
          </ac:spMkLst>
        </pc:spChg>
        <pc:spChg chg="mod">
          <ac:chgData name="Field, Scott" userId="1af7d331-902d-4752-9987-ea455d99ec99" providerId="ADAL" clId="{00D714F8-365C-4632-93A5-B5230D9D14C6}" dt="2022-03-31T04:30:43.718" v="3267" actId="20577"/>
          <ac:spMkLst>
            <pc:docMk/>
            <pc:sldMk cId="359316921" sldId="369"/>
            <ac:spMk id="5" creationId="{7AB4411A-0C5D-46AB-84E0-24F676D7AD65}"/>
          </ac:spMkLst>
        </pc:spChg>
        <pc:picChg chg="add mod">
          <ac:chgData name="Field, Scott" userId="1af7d331-902d-4752-9987-ea455d99ec99" providerId="ADAL" clId="{00D714F8-365C-4632-93A5-B5230D9D14C6}" dt="2022-03-31T05:16:09.948" v="4054"/>
          <ac:picMkLst>
            <pc:docMk/>
            <pc:sldMk cId="359316921" sldId="369"/>
            <ac:picMk id="6" creationId="{93607AFA-BBCB-49F6-9841-22CF49903EF8}"/>
          </ac:picMkLst>
        </pc:picChg>
      </pc:sldChg>
      <pc:sldChg chg="addSp delSp modSp mod delCm">
        <pc:chgData name="Field, Scott" userId="1af7d331-902d-4752-9987-ea455d99ec99" providerId="ADAL" clId="{00D714F8-365C-4632-93A5-B5230D9D14C6}" dt="2022-03-31T05:19:31.663" v="4160"/>
        <pc:sldMkLst>
          <pc:docMk/>
          <pc:sldMk cId="1024485534" sldId="370"/>
        </pc:sldMkLst>
        <pc:spChg chg="mod">
          <ac:chgData name="Field, Scott" userId="1af7d331-902d-4752-9987-ea455d99ec99" providerId="ADAL" clId="{00D714F8-365C-4632-93A5-B5230D9D14C6}" dt="2022-03-31T00:20:10.196" v="703" actId="1076"/>
          <ac:spMkLst>
            <pc:docMk/>
            <pc:sldMk cId="1024485534" sldId="370"/>
            <ac:spMk id="2" creationId="{63008BE9-7A65-470A-9C18-6BBABC7656DD}"/>
          </ac:spMkLst>
        </pc:spChg>
        <pc:spChg chg="mod">
          <ac:chgData name="Field, Scott" userId="1af7d331-902d-4752-9987-ea455d99ec99" providerId="ADAL" clId="{00D714F8-365C-4632-93A5-B5230D9D14C6}" dt="2022-03-31T00:24:13.812" v="794" actId="20577"/>
          <ac:spMkLst>
            <pc:docMk/>
            <pc:sldMk cId="1024485534" sldId="370"/>
            <ac:spMk id="5" creationId="{DDA3ECCA-3D20-44EA-BC02-3B1F8D7BE531}"/>
          </ac:spMkLst>
        </pc:spChg>
        <pc:spChg chg="mod">
          <ac:chgData name="Field, Scott" userId="1af7d331-902d-4752-9987-ea455d99ec99" providerId="ADAL" clId="{00D714F8-365C-4632-93A5-B5230D9D14C6}" dt="2022-03-31T00:00:13.185" v="346"/>
          <ac:spMkLst>
            <pc:docMk/>
            <pc:sldMk cId="1024485534" sldId="370"/>
            <ac:spMk id="7" creationId="{3FCE4F8C-5236-457B-8D67-9D80316D8B31}"/>
          </ac:spMkLst>
        </pc:spChg>
        <pc:spChg chg="add mod">
          <ac:chgData name="Field, Scott" userId="1af7d331-902d-4752-9987-ea455d99ec99" providerId="ADAL" clId="{00D714F8-365C-4632-93A5-B5230D9D14C6}" dt="2022-03-31T00:20:10.196" v="703" actId="1076"/>
          <ac:spMkLst>
            <pc:docMk/>
            <pc:sldMk cId="1024485534" sldId="370"/>
            <ac:spMk id="8" creationId="{68EAEBDF-1A71-40C4-BE3A-84CB437247CD}"/>
          </ac:spMkLst>
        </pc:spChg>
        <pc:spChg chg="add mod">
          <ac:chgData name="Field, Scott" userId="1af7d331-902d-4752-9987-ea455d99ec99" providerId="ADAL" clId="{00D714F8-365C-4632-93A5-B5230D9D14C6}" dt="2022-03-31T00:21:09.285" v="724" actId="1035"/>
          <ac:spMkLst>
            <pc:docMk/>
            <pc:sldMk cId="1024485534" sldId="370"/>
            <ac:spMk id="9" creationId="{516E154D-B54D-4DE7-ABC9-2D2AA088765E}"/>
          </ac:spMkLst>
        </pc:spChg>
        <pc:picChg chg="del">
          <ac:chgData name="Field, Scott" userId="1af7d331-902d-4752-9987-ea455d99ec99" providerId="ADAL" clId="{00D714F8-365C-4632-93A5-B5230D9D14C6}" dt="2022-03-30T23:56:56.911" v="310" actId="478"/>
          <ac:picMkLst>
            <pc:docMk/>
            <pc:sldMk cId="1024485534" sldId="370"/>
            <ac:picMk id="3" creationId="{A6CB2539-7551-4591-84CB-C2F9EDFDBBE6}"/>
          </ac:picMkLst>
        </pc:picChg>
        <pc:picChg chg="add mod">
          <ac:chgData name="Field, Scott" userId="1af7d331-902d-4752-9987-ea455d99ec99" providerId="ADAL" clId="{00D714F8-365C-4632-93A5-B5230D9D14C6}" dt="2022-03-31T05:19:31.663" v="4160"/>
          <ac:picMkLst>
            <pc:docMk/>
            <pc:sldMk cId="1024485534" sldId="370"/>
            <ac:picMk id="10" creationId="{11B07779-6585-4810-A6C9-D6AC1B7CC469}"/>
          </ac:picMkLst>
        </pc:picChg>
      </pc:sldChg>
      <pc:sldChg chg="modSp mod ord">
        <pc:chgData name="Field, Scott" userId="1af7d331-902d-4752-9987-ea455d99ec99" providerId="ADAL" clId="{00D714F8-365C-4632-93A5-B5230D9D14C6}" dt="2022-03-31T04:20:00.787" v="3127"/>
        <pc:sldMkLst>
          <pc:docMk/>
          <pc:sldMk cId="1121139307" sldId="377"/>
        </pc:sldMkLst>
        <pc:spChg chg="mod">
          <ac:chgData name="Field, Scott" userId="1af7d331-902d-4752-9987-ea455d99ec99" providerId="ADAL" clId="{00D714F8-365C-4632-93A5-B5230D9D14C6}" dt="2022-03-30T18:17:12.798" v="120" actId="113"/>
          <ac:spMkLst>
            <pc:docMk/>
            <pc:sldMk cId="1121139307" sldId="377"/>
            <ac:spMk id="25" creationId="{BB675039-D94A-4CC0-873F-86F978251F47}"/>
          </ac:spMkLst>
        </pc:spChg>
      </pc:sldChg>
      <pc:sldChg chg="addSp delSp modSp mod">
        <pc:chgData name="Field, Scott" userId="1af7d331-902d-4752-9987-ea455d99ec99" providerId="ADAL" clId="{00D714F8-365C-4632-93A5-B5230D9D14C6}" dt="2022-03-31T05:19:44.852" v="4165" actId="1076"/>
        <pc:sldMkLst>
          <pc:docMk/>
          <pc:sldMk cId="596847129" sldId="567"/>
        </pc:sldMkLst>
        <pc:spChg chg="mod">
          <ac:chgData name="Field, Scott" userId="1af7d331-902d-4752-9987-ea455d99ec99" providerId="ADAL" clId="{00D714F8-365C-4632-93A5-B5230D9D14C6}" dt="2022-03-31T05:19:44.852" v="4165" actId="1076"/>
          <ac:spMkLst>
            <pc:docMk/>
            <pc:sldMk cId="596847129" sldId="567"/>
            <ac:spMk id="5" creationId="{CB3A60AC-C4E9-4025-87D4-821D9336911D}"/>
          </ac:spMkLst>
        </pc:spChg>
        <pc:spChg chg="mod">
          <ac:chgData name="Field, Scott" userId="1af7d331-902d-4752-9987-ea455d99ec99" providerId="ADAL" clId="{00D714F8-365C-4632-93A5-B5230D9D14C6}" dt="2022-03-31T04:59:31.852" v="3870" actId="207"/>
          <ac:spMkLst>
            <pc:docMk/>
            <pc:sldMk cId="596847129" sldId="567"/>
            <ac:spMk id="8" creationId="{4C79734C-1E7D-4396-A0C3-D1549E0259BF}"/>
          </ac:spMkLst>
        </pc:spChg>
        <pc:spChg chg="add del mod">
          <ac:chgData name="Field, Scott" userId="1af7d331-902d-4752-9987-ea455d99ec99" providerId="ADAL" clId="{00D714F8-365C-4632-93A5-B5230D9D14C6}" dt="2022-03-31T00:13:27.216" v="584"/>
          <ac:spMkLst>
            <pc:docMk/>
            <pc:sldMk cId="596847129" sldId="567"/>
            <ac:spMk id="9" creationId="{177ADED1-65BA-48C1-82A8-92397E1307A8}"/>
          </ac:spMkLst>
        </pc:spChg>
        <pc:picChg chg="add del mod">
          <ac:chgData name="Field, Scott" userId="1af7d331-902d-4752-9987-ea455d99ec99" providerId="ADAL" clId="{00D714F8-365C-4632-93A5-B5230D9D14C6}" dt="2022-03-31T00:13:27.216" v="584"/>
          <ac:picMkLst>
            <pc:docMk/>
            <pc:sldMk cId="596847129" sldId="567"/>
            <ac:picMk id="6" creationId="{A91C4A4F-4E9F-41A7-B915-208D188C7CD2}"/>
          </ac:picMkLst>
        </pc:picChg>
        <pc:picChg chg="add mod">
          <ac:chgData name="Field, Scott" userId="1af7d331-902d-4752-9987-ea455d99ec99" providerId="ADAL" clId="{00D714F8-365C-4632-93A5-B5230D9D14C6}" dt="2022-03-31T05:19:41.646" v="4164"/>
          <ac:picMkLst>
            <pc:docMk/>
            <pc:sldMk cId="596847129" sldId="567"/>
            <ac:picMk id="10" creationId="{1B7855E7-198B-4BBA-A021-E680815CD574}"/>
          </ac:picMkLst>
        </pc:picChg>
      </pc:sldChg>
      <pc:sldChg chg="addSp modSp mod">
        <pc:chgData name="Field, Scott" userId="1af7d331-902d-4752-9987-ea455d99ec99" providerId="ADAL" clId="{00D714F8-365C-4632-93A5-B5230D9D14C6}" dt="2022-03-31T05:19:37.859" v="4162" actId="1076"/>
        <pc:sldMkLst>
          <pc:docMk/>
          <pc:sldMk cId="2957518728" sldId="568"/>
        </pc:sldMkLst>
        <pc:spChg chg="mod">
          <ac:chgData name="Field, Scott" userId="1af7d331-902d-4752-9987-ea455d99ec99" providerId="ADAL" clId="{00D714F8-365C-4632-93A5-B5230D9D14C6}" dt="2022-03-31T05:19:37.859" v="4162" actId="1076"/>
          <ac:spMkLst>
            <pc:docMk/>
            <pc:sldMk cId="2957518728" sldId="568"/>
            <ac:spMk id="10" creationId="{3D4AA5EB-0CA4-4D6A-ACEB-1F874D40BC75}"/>
          </ac:spMkLst>
        </pc:spChg>
        <pc:picChg chg="add mod">
          <ac:chgData name="Field, Scott" userId="1af7d331-902d-4752-9987-ea455d99ec99" providerId="ADAL" clId="{00D714F8-365C-4632-93A5-B5230D9D14C6}" dt="2022-03-31T05:19:33.104" v="4161"/>
          <ac:picMkLst>
            <pc:docMk/>
            <pc:sldMk cId="2957518728" sldId="568"/>
            <ac:picMk id="5" creationId="{C8A65D71-2963-47CD-B736-F4CBC1F39B4B}"/>
          </ac:picMkLst>
        </pc:picChg>
      </pc:sldChg>
      <pc:sldChg chg="modSp del">
        <pc:chgData name="Field, Scott" userId="1af7d331-902d-4752-9987-ea455d99ec99" providerId="ADAL" clId="{00D714F8-365C-4632-93A5-B5230D9D14C6}" dt="2022-03-31T04:26:52.513" v="3224" actId="47"/>
        <pc:sldMkLst>
          <pc:docMk/>
          <pc:sldMk cId="2632731368" sldId="569"/>
        </pc:sldMkLst>
        <pc:spChg chg="mod">
          <ac:chgData name="Field, Scott" userId="1af7d331-902d-4752-9987-ea455d99ec99" providerId="ADAL" clId="{00D714F8-365C-4632-93A5-B5230D9D14C6}" dt="2022-03-31T00:00:13.185" v="346"/>
          <ac:spMkLst>
            <pc:docMk/>
            <pc:sldMk cId="2632731368" sldId="569"/>
            <ac:spMk id="3" creationId="{25033571-156A-4669-B183-7C6F54652952}"/>
          </ac:spMkLst>
        </pc:spChg>
      </pc:sldChg>
      <pc:sldChg chg="addSp modSp mod">
        <pc:chgData name="Field, Scott" userId="1af7d331-902d-4752-9987-ea455d99ec99" providerId="ADAL" clId="{00D714F8-365C-4632-93A5-B5230D9D14C6}" dt="2022-03-31T05:17:17.336" v="4084"/>
        <pc:sldMkLst>
          <pc:docMk/>
          <pc:sldMk cId="1185895980" sldId="570"/>
        </pc:sldMkLst>
        <pc:spChg chg="mod">
          <ac:chgData name="Field, Scott" userId="1af7d331-902d-4752-9987-ea455d99ec99" providerId="ADAL" clId="{00D714F8-365C-4632-93A5-B5230D9D14C6}" dt="2022-03-31T04:34:43.927" v="3336" actId="20577"/>
          <ac:spMkLst>
            <pc:docMk/>
            <pc:sldMk cId="1185895980" sldId="570"/>
            <ac:spMk id="2" creationId="{8D98714B-A2CC-42E9-9A30-C75A3AC5A815}"/>
          </ac:spMkLst>
        </pc:spChg>
        <pc:spChg chg="mod">
          <ac:chgData name="Field, Scott" userId="1af7d331-902d-4752-9987-ea455d99ec99" providerId="ADAL" clId="{00D714F8-365C-4632-93A5-B5230D9D14C6}" dt="2022-03-31T00:00:13.185" v="346"/>
          <ac:spMkLst>
            <pc:docMk/>
            <pc:sldMk cId="1185895980" sldId="570"/>
            <ac:spMk id="3" creationId="{25033571-156A-4669-B183-7C6F54652952}"/>
          </ac:spMkLst>
        </pc:spChg>
        <pc:picChg chg="add mod">
          <ac:chgData name="Field, Scott" userId="1af7d331-902d-4752-9987-ea455d99ec99" providerId="ADAL" clId="{00D714F8-365C-4632-93A5-B5230D9D14C6}" dt="2022-03-31T05:17:17.336" v="4084"/>
          <ac:picMkLst>
            <pc:docMk/>
            <pc:sldMk cId="1185895980" sldId="570"/>
            <ac:picMk id="5" creationId="{0404570A-91EF-4A8B-936E-4E9298FAFAD4}"/>
          </ac:picMkLst>
        </pc:picChg>
      </pc:sldChg>
      <pc:sldChg chg="addSp modSp mod">
        <pc:chgData name="Field, Scott" userId="1af7d331-902d-4752-9987-ea455d99ec99" providerId="ADAL" clId="{00D714F8-365C-4632-93A5-B5230D9D14C6}" dt="2022-03-31T05:16:28.799" v="4064"/>
        <pc:sldMkLst>
          <pc:docMk/>
          <pc:sldMk cId="2472550399" sldId="571"/>
        </pc:sldMkLst>
        <pc:spChg chg="mod">
          <ac:chgData name="Field, Scott" userId="1af7d331-902d-4752-9987-ea455d99ec99" providerId="ADAL" clId="{00D714F8-365C-4632-93A5-B5230D9D14C6}" dt="2022-03-31T04:37:22.710" v="3351" actId="20577"/>
          <ac:spMkLst>
            <pc:docMk/>
            <pc:sldMk cId="2472550399" sldId="571"/>
            <ac:spMk id="2" creationId="{8D98714B-A2CC-42E9-9A30-C75A3AC5A815}"/>
          </ac:spMkLst>
        </pc:spChg>
        <pc:spChg chg="mod">
          <ac:chgData name="Field, Scott" userId="1af7d331-902d-4752-9987-ea455d99ec99" providerId="ADAL" clId="{00D714F8-365C-4632-93A5-B5230D9D14C6}" dt="2022-03-31T00:00:13.185" v="346"/>
          <ac:spMkLst>
            <pc:docMk/>
            <pc:sldMk cId="2472550399" sldId="571"/>
            <ac:spMk id="3" creationId="{25033571-156A-4669-B183-7C6F54652952}"/>
          </ac:spMkLst>
        </pc:spChg>
        <pc:picChg chg="add mod">
          <ac:chgData name="Field, Scott" userId="1af7d331-902d-4752-9987-ea455d99ec99" providerId="ADAL" clId="{00D714F8-365C-4632-93A5-B5230D9D14C6}" dt="2022-03-31T05:16:28.799" v="4064"/>
          <ac:picMkLst>
            <pc:docMk/>
            <pc:sldMk cId="2472550399" sldId="571"/>
            <ac:picMk id="5" creationId="{50B0C1B3-2B09-4B97-8A70-EF961353B0C5}"/>
          </ac:picMkLst>
        </pc:picChg>
      </pc:sldChg>
      <pc:sldChg chg="addSp modSp mod">
        <pc:chgData name="Field, Scott" userId="1af7d331-902d-4752-9987-ea455d99ec99" providerId="ADAL" clId="{00D714F8-365C-4632-93A5-B5230D9D14C6}" dt="2022-03-31T05:16:21.468" v="4060"/>
        <pc:sldMkLst>
          <pc:docMk/>
          <pc:sldMk cId="3578574091" sldId="572"/>
        </pc:sldMkLst>
        <pc:spChg chg="mod">
          <ac:chgData name="Field, Scott" userId="1af7d331-902d-4752-9987-ea455d99ec99" providerId="ADAL" clId="{00D714F8-365C-4632-93A5-B5230D9D14C6}" dt="2022-03-31T04:31:22.412" v="3271" actId="20577"/>
          <ac:spMkLst>
            <pc:docMk/>
            <pc:sldMk cId="3578574091" sldId="572"/>
            <ac:spMk id="2" creationId="{8D98714B-A2CC-42E9-9A30-C75A3AC5A815}"/>
          </ac:spMkLst>
        </pc:spChg>
        <pc:spChg chg="mod">
          <ac:chgData name="Field, Scott" userId="1af7d331-902d-4752-9987-ea455d99ec99" providerId="ADAL" clId="{00D714F8-365C-4632-93A5-B5230D9D14C6}" dt="2022-03-31T00:00:13.185" v="346"/>
          <ac:spMkLst>
            <pc:docMk/>
            <pc:sldMk cId="3578574091" sldId="572"/>
            <ac:spMk id="3" creationId="{25033571-156A-4669-B183-7C6F54652952}"/>
          </ac:spMkLst>
        </pc:spChg>
        <pc:picChg chg="add mod">
          <ac:chgData name="Field, Scott" userId="1af7d331-902d-4752-9987-ea455d99ec99" providerId="ADAL" clId="{00D714F8-365C-4632-93A5-B5230D9D14C6}" dt="2022-03-31T05:16:21.468" v="4060"/>
          <ac:picMkLst>
            <pc:docMk/>
            <pc:sldMk cId="3578574091" sldId="572"/>
            <ac:picMk id="5" creationId="{BCF9A233-7F30-490E-8EF3-CF4C597CA7A5}"/>
          </ac:picMkLst>
        </pc:picChg>
      </pc:sldChg>
      <pc:sldChg chg="modSp del addCm modCm">
        <pc:chgData name="Field, Scott" userId="1af7d331-902d-4752-9987-ea455d99ec99" providerId="ADAL" clId="{00D714F8-365C-4632-93A5-B5230D9D14C6}" dt="2022-03-31T02:01:47.893" v="1880" actId="2696"/>
        <pc:sldMkLst>
          <pc:docMk/>
          <pc:sldMk cId="2174515230" sldId="574"/>
        </pc:sldMkLst>
        <pc:spChg chg="mod">
          <ac:chgData name="Field, Scott" userId="1af7d331-902d-4752-9987-ea455d99ec99" providerId="ADAL" clId="{00D714F8-365C-4632-93A5-B5230D9D14C6}" dt="2022-03-31T00:00:13.185" v="346"/>
          <ac:spMkLst>
            <pc:docMk/>
            <pc:sldMk cId="2174515230" sldId="574"/>
            <ac:spMk id="3" creationId="{4623D187-CB4F-4369-8721-D9A4F03D7873}"/>
          </ac:spMkLst>
        </pc:spChg>
      </pc:sldChg>
      <pc:sldChg chg="addSp delSp modSp mod delCm modNotesTx">
        <pc:chgData name="Field, Scott" userId="1af7d331-902d-4752-9987-ea455d99ec99" providerId="ADAL" clId="{00D714F8-365C-4632-93A5-B5230D9D14C6}" dt="2022-03-31T14:59:04.296" v="4261" actId="478"/>
        <pc:sldMkLst>
          <pc:docMk/>
          <pc:sldMk cId="556182564" sldId="575"/>
        </pc:sldMkLst>
        <pc:spChg chg="mod">
          <ac:chgData name="Field, Scott" userId="1af7d331-902d-4752-9987-ea455d99ec99" providerId="ADAL" clId="{00D714F8-365C-4632-93A5-B5230D9D14C6}" dt="2022-03-31T00:00:13.185" v="346"/>
          <ac:spMkLst>
            <pc:docMk/>
            <pc:sldMk cId="556182564" sldId="575"/>
            <ac:spMk id="4" creationId="{B7EAC20D-F3C5-437A-89B3-4750E470A06E}"/>
          </ac:spMkLst>
        </pc:spChg>
        <pc:spChg chg="del">
          <ac:chgData name="Field, Scott" userId="1af7d331-902d-4752-9987-ea455d99ec99" providerId="ADAL" clId="{00D714F8-365C-4632-93A5-B5230D9D14C6}" dt="2022-03-31T14:59:04.296" v="4261" actId="478"/>
          <ac:spMkLst>
            <pc:docMk/>
            <pc:sldMk cId="556182564" sldId="575"/>
            <ac:spMk id="16" creationId="{4F79A3E8-017B-4E96-B6C4-2E4B98C0CD8D}"/>
          </ac:spMkLst>
        </pc:spChg>
        <pc:picChg chg="add mod">
          <ac:chgData name="Field, Scott" userId="1af7d331-902d-4752-9987-ea455d99ec99" providerId="ADAL" clId="{00D714F8-365C-4632-93A5-B5230D9D14C6}" dt="2022-03-31T05:17:01.690" v="4074"/>
          <ac:picMkLst>
            <pc:docMk/>
            <pc:sldMk cId="556182564" sldId="575"/>
            <ac:picMk id="9" creationId="{3F24B07B-94C3-40EB-AACC-D5583C600063}"/>
          </ac:picMkLst>
        </pc:picChg>
      </pc:sldChg>
      <pc:sldChg chg="addSp modSp mod">
        <pc:chgData name="Field, Scott" userId="1af7d331-902d-4752-9987-ea455d99ec99" providerId="ADAL" clId="{00D714F8-365C-4632-93A5-B5230D9D14C6}" dt="2022-03-31T05:19:17.064" v="4150"/>
        <pc:sldMkLst>
          <pc:docMk/>
          <pc:sldMk cId="3738260723" sldId="577"/>
        </pc:sldMkLst>
        <pc:spChg chg="mod">
          <ac:chgData name="Field, Scott" userId="1af7d331-902d-4752-9987-ea455d99ec99" providerId="ADAL" clId="{00D714F8-365C-4632-93A5-B5230D9D14C6}" dt="2022-03-31T00:00:13.185" v="346"/>
          <ac:spMkLst>
            <pc:docMk/>
            <pc:sldMk cId="3738260723" sldId="577"/>
            <ac:spMk id="3" creationId="{56729B91-45EC-45EB-9B6A-B809F1C7FA53}"/>
          </ac:spMkLst>
        </pc:spChg>
        <pc:spChg chg="mod">
          <ac:chgData name="Field, Scott" userId="1af7d331-902d-4752-9987-ea455d99ec99" providerId="ADAL" clId="{00D714F8-365C-4632-93A5-B5230D9D14C6}" dt="2022-03-31T00:33:12.495" v="938" actId="403"/>
          <ac:spMkLst>
            <pc:docMk/>
            <pc:sldMk cId="3738260723" sldId="577"/>
            <ac:spMk id="5" creationId="{B88D292C-1A00-4E12-8054-B21A57751FEA}"/>
          </ac:spMkLst>
        </pc:spChg>
        <pc:picChg chg="add mod">
          <ac:chgData name="Field, Scott" userId="1af7d331-902d-4752-9987-ea455d99ec99" providerId="ADAL" clId="{00D714F8-365C-4632-93A5-B5230D9D14C6}" dt="2022-03-31T05:19:17.064" v="4150"/>
          <ac:picMkLst>
            <pc:docMk/>
            <pc:sldMk cId="3738260723" sldId="577"/>
            <ac:picMk id="6" creationId="{BD07A973-1BE5-4706-A227-0DF6CB378869}"/>
          </ac:picMkLst>
        </pc:picChg>
      </pc:sldChg>
      <pc:sldChg chg="addSp modSp mod">
        <pc:chgData name="Field, Scott" userId="1af7d331-902d-4752-9987-ea455d99ec99" providerId="ADAL" clId="{00D714F8-365C-4632-93A5-B5230D9D14C6}" dt="2022-03-31T05:17:08.668" v="4076"/>
        <pc:sldMkLst>
          <pc:docMk/>
          <pc:sldMk cId="5788400" sldId="578"/>
        </pc:sldMkLst>
        <pc:spChg chg="mod">
          <ac:chgData name="Field, Scott" userId="1af7d331-902d-4752-9987-ea455d99ec99" providerId="ADAL" clId="{00D714F8-365C-4632-93A5-B5230D9D14C6}" dt="2022-03-31T00:00:13.185" v="346"/>
          <ac:spMkLst>
            <pc:docMk/>
            <pc:sldMk cId="5788400" sldId="578"/>
            <ac:spMk id="3" creationId="{99A544AD-E777-42A7-BA26-0FF7B03BF91D}"/>
          </ac:spMkLst>
        </pc:spChg>
        <pc:spChg chg="mod">
          <ac:chgData name="Field, Scott" userId="1af7d331-902d-4752-9987-ea455d99ec99" providerId="ADAL" clId="{00D714F8-365C-4632-93A5-B5230D9D14C6}" dt="2022-03-31T04:58:27.634" v="3865" actId="20577"/>
          <ac:spMkLst>
            <pc:docMk/>
            <pc:sldMk cId="5788400" sldId="578"/>
            <ac:spMk id="5" creationId="{828B3E80-DF6E-481E-A0CA-629B1A71A16D}"/>
          </ac:spMkLst>
        </pc:spChg>
        <pc:picChg chg="add mod">
          <ac:chgData name="Field, Scott" userId="1af7d331-902d-4752-9987-ea455d99ec99" providerId="ADAL" clId="{00D714F8-365C-4632-93A5-B5230D9D14C6}" dt="2022-03-31T05:17:08.668" v="4076"/>
          <ac:picMkLst>
            <pc:docMk/>
            <pc:sldMk cId="5788400" sldId="578"/>
            <ac:picMk id="6" creationId="{7FD72842-6752-4F94-B1B9-12AFAD0D8F01}"/>
          </ac:picMkLst>
        </pc:picChg>
      </pc:sldChg>
      <pc:sldChg chg="addSp modSp mod ord">
        <pc:chgData name="Field, Scott" userId="1af7d331-902d-4752-9987-ea455d99ec99" providerId="ADAL" clId="{00D714F8-365C-4632-93A5-B5230D9D14C6}" dt="2022-03-31T05:19:14.489" v="4148"/>
        <pc:sldMkLst>
          <pc:docMk/>
          <pc:sldMk cId="2421745583" sldId="579"/>
        </pc:sldMkLst>
        <pc:spChg chg="mod">
          <ac:chgData name="Field, Scott" userId="1af7d331-902d-4752-9987-ea455d99ec99" providerId="ADAL" clId="{00D714F8-365C-4632-93A5-B5230D9D14C6}" dt="2022-03-31T00:00:13.185" v="346"/>
          <ac:spMkLst>
            <pc:docMk/>
            <pc:sldMk cId="2421745583" sldId="579"/>
            <ac:spMk id="3" creationId="{54B67CF1-530B-4691-8E52-43B14AFBAA03}"/>
          </ac:spMkLst>
        </pc:spChg>
        <pc:spChg chg="mod">
          <ac:chgData name="Field, Scott" userId="1af7d331-902d-4752-9987-ea455d99ec99" providerId="ADAL" clId="{00D714F8-365C-4632-93A5-B5230D9D14C6}" dt="2022-03-31T04:33:45.354" v="3320" actId="20577"/>
          <ac:spMkLst>
            <pc:docMk/>
            <pc:sldMk cId="2421745583" sldId="579"/>
            <ac:spMk id="5" creationId="{9028E440-E2C0-48A5-84FC-30103550C30F}"/>
          </ac:spMkLst>
        </pc:spChg>
        <pc:picChg chg="add mod">
          <ac:chgData name="Field, Scott" userId="1af7d331-902d-4752-9987-ea455d99ec99" providerId="ADAL" clId="{00D714F8-365C-4632-93A5-B5230D9D14C6}" dt="2022-03-31T05:19:14.489" v="4148"/>
          <ac:picMkLst>
            <pc:docMk/>
            <pc:sldMk cId="2421745583" sldId="579"/>
            <ac:picMk id="6" creationId="{3CB49D16-10AF-42ED-B6F8-B0DECF3EC4CE}"/>
          </ac:picMkLst>
        </pc:picChg>
      </pc:sldChg>
      <pc:sldChg chg="addSp modSp mod ord">
        <pc:chgData name="Field, Scott" userId="1af7d331-902d-4752-9987-ea455d99ec99" providerId="ADAL" clId="{00D714F8-365C-4632-93A5-B5230D9D14C6}" dt="2022-03-31T05:17:14.067" v="4081"/>
        <pc:sldMkLst>
          <pc:docMk/>
          <pc:sldMk cId="2199523976" sldId="580"/>
        </pc:sldMkLst>
        <pc:spChg chg="mod">
          <ac:chgData name="Field, Scott" userId="1af7d331-902d-4752-9987-ea455d99ec99" providerId="ADAL" clId="{00D714F8-365C-4632-93A5-B5230D9D14C6}" dt="2022-03-31T04:45:34.791" v="3538" actId="13926"/>
          <ac:spMkLst>
            <pc:docMk/>
            <pc:sldMk cId="2199523976" sldId="580"/>
            <ac:spMk id="2" creationId="{19626759-2DAD-4914-8904-00446436F562}"/>
          </ac:spMkLst>
        </pc:spChg>
        <pc:spChg chg="mod">
          <ac:chgData name="Field, Scott" userId="1af7d331-902d-4752-9987-ea455d99ec99" providerId="ADAL" clId="{00D714F8-365C-4632-93A5-B5230D9D14C6}" dt="2022-03-31T00:00:13.185" v="346"/>
          <ac:spMkLst>
            <pc:docMk/>
            <pc:sldMk cId="2199523976" sldId="580"/>
            <ac:spMk id="3" creationId="{A422D63C-C457-4D30-A10A-D8CA22DB70F3}"/>
          </ac:spMkLst>
        </pc:spChg>
        <pc:spChg chg="mod">
          <ac:chgData name="Field, Scott" userId="1af7d331-902d-4752-9987-ea455d99ec99" providerId="ADAL" clId="{00D714F8-365C-4632-93A5-B5230D9D14C6}" dt="2022-03-31T04:47:09.373" v="3559" actId="2711"/>
          <ac:spMkLst>
            <pc:docMk/>
            <pc:sldMk cId="2199523976" sldId="580"/>
            <ac:spMk id="6" creationId="{4CBB35FE-8DD5-42E9-A086-00A9ABA75FB6}"/>
          </ac:spMkLst>
        </pc:spChg>
        <pc:spChg chg="mod">
          <ac:chgData name="Field, Scott" userId="1af7d331-902d-4752-9987-ea455d99ec99" providerId="ADAL" clId="{00D714F8-365C-4632-93A5-B5230D9D14C6}" dt="2022-03-31T04:47:56.640" v="3620" actId="20577"/>
          <ac:spMkLst>
            <pc:docMk/>
            <pc:sldMk cId="2199523976" sldId="580"/>
            <ac:spMk id="9" creationId="{0F905D2B-7DF5-436E-BB49-6D8D1EDCD6BA}"/>
          </ac:spMkLst>
        </pc:spChg>
        <pc:picChg chg="add mod">
          <ac:chgData name="Field, Scott" userId="1af7d331-902d-4752-9987-ea455d99ec99" providerId="ADAL" clId="{00D714F8-365C-4632-93A5-B5230D9D14C6}" dt="2022-03-31T05:17:14.067" v="4081"/>
          <ac:picMkLst>
            <pc:docMk/>
            <pc:sldMk cId="2199523976" sldId="580"/>
            <ac:picMk id="7" creationId="{CAE3EF73-B02F-4913-90D7-DC619C5D9C02}"/>
          </ac:picMkLst>
        </pc:picChg>
      </pc:sldChg>
      <pc:sldChg chg="addSp modSp">
        <pc:chgData name="Field, Scott" userId="1af7d331-902d-4752-9987-ea455d99ec99" providerId="ADAL" clId="{00D714F8-365C-4632-93A5-B5230D9D14C6}" dt="2022-03-31T05:16:07.712" v="4053"/>
        <pc:sldMkLst>
          <pc:docMk/>
          <pc:sldMk cId="469470970" sldId="581"/>
        </pc:sldMkLst>
        <pc:spChg chg="mod">
          <ac:chgData name="Field, Scott" userId="1af7d331-902d-4752-9987-ea455d99ec99" providerId="ADAL" clId="{00D714F8-365C-4632-93A5-B5230D9D14C6}" dt="2022-03-31T00:00:13.185" v="346"/>
          <ac:spMkLst>
            <pc:docMk/>
            <pc:sldMk cId="469470970" sldId="581"/>
            <ac:spMk id="3" creationId="{25033571-156A-4669-B183-7C6F54652952}"/>
          </ac:spMkLst>
        </pc:spChg>
        <pc:picChg chg="add mod">
          <ac:chgData name="Field, Scott" userId="1af7d331-902d-4752-9987-ea455d99ec99" providerId="ADAL" clId="{00D714F8-365C-4632-93A5-B5230D9D14C6}" dt="2022-03-31T05:16:07.712" v="4053"/>
          <ac:picMkLst>
            <pc:docMk/>
            <pc:sldMk cId="469470970" sldId="581"/>
            <ac:picMk id="12" creationId="{AC4E035A-6397-4F6D-87B3-63B0D858B5DE}"/>
          </ac:picMkLst>
        </pc:picChg>
      </pc:sldChg>
      <pc:sldChg chg="addSp delSp modSp mod">
        <pc:chgData name="Field, Scott" userId="1af7d331-902d-4752-9987-ea455d99ec99" providerId="ADAL" clId="{00D714F8-365C-4632-93A5-B5230D9D14C6}" dt="2022-03-31T05:18:13.523" v="4116" actId="1036"/>
        <pc:sldMkLst>
          <pc:docMk/>
          <pc:sldMk cId="2632326738" sldId="582"/>
        </pc:sldMkLst>
        <pc:spChg chg="mod">
          <ac:chgData name="Field, Scott" userId="1af7d331-902d-4752-9987-ea455d99ec99" providerId="ADAL" clId="{00D714F8-365C-4632-93A5-B5230D9D14C6}" dt="2022-03-31T02:04:43.321" v="1987" actId="20577"/>
          <ac:spMkLst>
            <pc:docMk/>
            <pc:sldMk cId="2632326738" sldId="582"/>
            <ac:spMk id="2" creationId="{19626759-2DAD-4914-8904-00446436F562}"/>
          </ac:spMkLst>
        </pc:spChg>
        <pc:spChg chg="mod">
          <ac:chgData name="Field, Scott" userId="1af7d331-902d-4752-9987-ea455d99ec99" providerId="ADAL" clId="{00D714F8-365C-4632-93A5-B5230D9D14C6}" dt="2022-03-31T00:00:13.185" v="346"/>
          <ac:spMkLst>
            <pc:docMk/>
            <pc:sldMk cId="2632326738" sldId="582"/>
            <ac:spMk id="3" creationId="{A422D63C-C457-4D30-A10A-D8CA22DB70F3}"/>
          </ac:spMkLst>
        </pc:spChg>
        <pc:spChg chg="del mod">
          <ac:chgData name="Field, Scott" userId="1af7d331-902d-4752-9987-ea455d99ec99" providerId="ADAL" clId="{00D714F8-365C-4632-93A5-B5230D9D14C6}" dt="2022-03-31T02:07:39.031" v="2019" actId="478"/>
          <ac:spMkLst>
            <pc:docMk/>
            <pc:sldMk cId="2632326738" sldId="582"/>
            <ac:spMk id="5" creationId="{4C130DA3-A592-45C4-AC70-C022423E73AB}"/>
          </ac:spMkLst>
        </pc:spChg>
        <pc:spChg chg="del mod">
          <ac:chgData name="Field, Scott" userId="1af7d331-902d-4752-9987-ea455d99ec99" providerId="ADAL" clId="{00D714F8-365C-4632-93A5-B5230D9D14C6}" dt="2022-03-31T02:06:54.569" v="1990" actId="478"/>
          <ac:spMkLst>
            <pc:docMk/>
            <pc:sldMk cId="2632326738" sldId="582"/>
            <ac:spMk id="6" creationId="{4CBB35FE-8DD5-42E9-A086-00A9ABA75FB6}"/>
          </ac:spMkLst>
        </pc:spChg>
        <pc:spChg chg="add mod">
          <ac:chgData name="Field, Scott" userId="1af7d331-902d-4752-9987-ea455d99ec99" providerId="ADAL" clId="{00D714F8-365C-4632-93A5-B5230D9D14C6}" dt="2022-03-31T02:08:48.392" v="2028" actId="179"/>
          <ac:spMkLst>
            <pc:docMk/>
            <pc:sldMk cId="2632326738" sldId="582"/>
            <ac:spMk id="8" creationId="{3A953004-90BD-4C9E-8CDB-C721B2612DE7}"/>
          </ac:spMkLst>
        </pc:spChg>
        <pc:picChg chg="add mod">
          <ac:chgData name="Field, Scott" userId="1af7d331-902d-4752-9987-ea455d99ec99" providerId="ADAL" clId="{00D714F8-365C-4632-93A5-B5230D9D14C6}" dt="2022-03-31T05:18:13.523" v="4116" actId="1036"/>
          <ac:picMkLst>
            <pc:docMk/>
            <pc:sldMk cId="2632326738" sldId="582"/>
            <ac:picMk id="9" creationId="{6EB868EA-A566-4C12-8DA2-D62984924D85}"/>
          </ac:picMkLst>
        </pc:picChg>
      </pc:sldChg>
      <pc:sldChg chg="addSp modSp mod">
        <pc:chgData name="Field, Scott" userId="1af7d331-902d-4752-9987-ea455d99ec99" providerId="ADAL" clId="{00D714F8-365C-4632-93A5-B5230D9D14C6}" dt="2022-03-31T05:18:07.955" v="4106"/>
        <pc:sldMkLst>
          <pc:docMk/>
          <pc:sldMk cId="773472258" sldId="583"/>
        </pc:sldMkLst>
        <pc:spChg chg="mod">
          <ac:chgData name="Field, Scott" userId="1af7d331-902d-4752-9987-ea455d99ec99" providerId="ADAL" clId="{00D714F8-365C-4632-93A5-B5230D9D14C6}" dt="2022-03-31T04:18:38.299" v="3119" actId="1076"/>
          <ac:spMkLst>
            <pc:docMk/>
            <pc:sldMk cId="773472258" sldId="583"/>
            <ac:spMk id="2" creationId="{19626759-2DAD-4914-8904-00446436F562}"/>
          </ac:spMkLst>
        </pc:spChg>
        <pc:spChg chg="mod">
          <ac:chgData name="Field, Scott" userId="1af7d331-902d-4752-9987-ea455d99ec99" providerId="ADAL" clId="{00D714F8-365C-4632-93A5-B5230D9D14C6}" dt="2022-03-31T00:00:13.185" v="346"/>
          <ac:spMkLst>
            <pc:docMk/>
            <pc:sldMk cId="773472258" sldId="583"/>
            <ac:spMk id="3" creationId="{A422D63C-C457-4D30-A10A-D8CA22DB70F3}"/>
          </ac:spMkLst>
        </pc:spChg>
        <pc:picChg chg="add mod">
          <ac:chgData name="Field, Scott" userId="1af7d331-902d-4752-9987-ea455d99ec99" providerId="ADAL" clId="{00D714F8-365C-4632-93A5-B5230D9D14C6}" dt="2022-03-31T05:18:07.955" v="4106"/>
          <ac:picMkLst>
            <pc:docMk/>
            <pc:sldMk cId="773472258" sldId="583"/>
            <ac:picMk id="7" creationId="{2DD9D17B-4FC7-4E23-8055-6DFF0ACCDAB8}"/>
          </ac:picMkLst>
        </pc:picChg>
      </pc:sldChg>
      <pc:sldChg chg="addSp modSp mod">
        <pc:chgData name="Field, Scott" userId="1af7d331-902d-4752-9987-ea455d99ec99" providerId="ADAL" clId="{00D714F8-365C-4632-93A5-B5230D9D14C6}" dt="2022-03-31T05:18:06.690" v="4105"/>
        <pc:sldMkLst>
          <pc:docMk/>
          <pc:sldMk cId="2765273420" sldId="584"/>
        </pc:sldMkLst>
        <pc:spChg chg="mod">
          <ac:chgData name="Field, Scott" userId="1af7d331-902d-4752-9987-ea455d99ec99" providerId="ADAL" clId="{00D714F8-365C-4632-93A5-B5230D9D14C6}" dt="2022-03-31T04:18:47.297" v="3122" actId="1076"/>
          <ac:spMkLst>
            <pc:docMk/>
            <pc:sldMk cId="2765273420" sldId="584"/>
            <ac:spMk id="2" creationId="{19626759-2DAD-4914-8904-00446436F562}"/>
          </ac:spMkLst>
        </pc:spChg>
        <pc:spChg chg="mod">
          <ac:chgData name="Field, Scott" userId="1af7d331-902d-4752-9987-ea455d99ec99" providerId="ADAL" clId="{00D714F8-365C-4632-93A5-B5230D9D14C6}" dt="2022-03-31T00:00:13.185" v="346"/>
          <ac:spMkLst>
            <pc:docMk/>
            <pc:sldMk cId="2765273420" sldId="584"/>
            <ac:spMk id="3" creationId="{A422D63C-C457-4D30-A10A-D8CA22DB70F3}"/>
          </ac:spMkLst>
        </pc:spChg>
        <pc:picChg chg="add mod">
          <ac:chgData name="Field, Scott" userId="1af7d331-902d-4752-9987-ea455d99ec99" providerId="ADAL" clId="{00D714F8-365C-4632-93A5-B5230D9D14C6}" dt="2022-03-31T05:18:06.690" v="4105"/>
          <ac:picMkLst>
            <pc:docMk/>
            <pc:sldMk cId="2765273420" sldId="584"/>
            <ac:picMk id="8" creationId="{6AE2647A-9371-440F-97EE-48A0D7727633}"/>
          </ac:picMkLst>
        </pc:picChg>
      </pc:sldChg>
      <pc:sldChg chg="addSp modSp mod">
        <pc:chgData name="Field, Scott" userId="1af7d331-902d-4752-9987-ea455d99ec99" providerId="ADAL" clId="{00D714F8-365C-4632-93A5-B5230D9D14C6}" dt="2022-03-31T05:18:09.045" v="4107"/>
        <pc:sldMkLst>
          <pc:docMk/>
          <pc:sldMk cId="2683591794" sldId="585"/>
        </pc:sldMkLst>
        <pc:spChg chg="mod">
          <ac:chgData name="Field, Scott" userId="1af7d331-902d-4752-9987-ea455d99ec99" providerId="ADAL" clId="{00D714F8-365C-4632-93A5-B5230D9D14C6}" dt="2022-03-31T04:24:40.177" v="3186" actId="20577"/>
          <ac:spMkLst>
            <pc:docMk/>
            <pc:sldMk cId="2683591794" sldId="585"/>
            <ac:spMk id="2" creationId="{19626759-2DAD-4914-8904-00446436F562}"/>
          </ac:spMkLst>
        </pc:spChg>
        <pc:spChg chg="mod">
          <ac:chgData name="Field, Scott" userId="1af7d331-902d-4752-9987-ea455d99ec99" providerId="ADAL" clId="{00D714F8-365C-4632-93A5-B5230D9D14C6}" dt="2022-03-31T00:00:13.185" v="346"/>
          <ac:spMkLst>
            <pc:docMk/>
            <pc:sldMk cId="2683591794" sldId="585"/>
            <ac:spMk id="3" creationId="{A422D63C-C457-4D30-A10A-D8CA22DB70F3}"/>
          </ac:spMkLst>
        </pc:spChg>
        <pc:picChg chg="add mod">
          <ac:chgData name="Field, Scott" userId="1af7d331-902d-4752-9987-ea455d99ec99" providerId="ADAL" clId="{00D714F8-365C-4632-93A5-B5230D9D14C6}" dt="2022-03-31T05:18:09.045" v="4107"/>
          <ac:picMkLst>
            <pc:docMk/>
            <pc:sldMk cId="2683591794" sldId="585"/>
            <ac:picMk id="7" creationId="{BFA1A174-26A9-42C1-BE99-E137431D65A0}"/>
          </ac:picMkLst>
        </pc:picChg>
      </pc:sldChg>
      <pc:sldChg chg="addSp modSp addCm delCm modCm">
        <pc:chgData name="Field, Scott" userId="1af7d331-902d-4752-9987-ea455d99ec99" providerId="ADAL" clId="{00D714F8-365C-4632-93A5-B5230D9D14C6}" dt="2022-03-31T14:36:38.634" v="4169" actId="1592"/>
        <pc:sldMkLst>
          <pc:docMk/>
          <pc:sldMk cId="2587870791" sldId="586"/>
        </pc:sldMkLst>
        <pc:spChg chg="mod">
          <ac:chgData name="Field, Scott" userId="1af7d331-902d-4752-9987-ea455d99ec99" providerId="ADAL" clId="{00D714F8-365C-4632-93A5-B5230D9D14C6}" dt="2022-03-31T00:00:13.185" v="346"/>
          <ac:spMkLst>
            <pc:docMk/>
            <pc:sldMk cId="2587870791" sldId="586"/>
            <ac:spMk id="3" creationId="{A422D63C-C457-4D30-A10A-D8CA22DB70F3}"/>
          </ac:spMkLst>
        </pc:spChg>
        <pc:graphicFrameChg chg="mod">
          <ac:chgData name="Field, Scott" userId="1af7d331-902d-4752-9987-ea455d99ec99" providerId="ADAL" clId="{00D714F8-365C-4632-93A5-B5230D9D14C6}" dt="2022-03-31T01:01:28.602" v="1370" actId="20577"/>
          <ac:graphicFrameMkLst>
            <pc:docMk/>
            <pc:sldMk cId="2587870791" sldId="586"/>
            <ac:graphicFrameMk id="8" creationId="{6BB1CAE9-B6B4-4F8E-93DD-701C6D683C04}"/>
          </ac:graphicFrameMkLst>
        </pc:graphicFrameChg>
        <pc:picChg chg="add mod">
          <ac:chgData name="Field, Scott" userId="1af7d331-902d-4752-9987-ea455d99ec99" providerId="ADAL" clId="{00D714F8-365C-4632-93A5-B5230D9D14C6}" dt="2022-03-31T05:18:52.110" v="4132"/>
          <ac:picMkLst>
            <pc:docMk/>
            <pc:sldMk cId="2587870791" sldId="586"/>
            <ac:picMk id="7" creationId="{4EA825F0-62D1-4A47-ADA6-A6DB04762EEF}"/>
          </ac:picMkLst>
        </pc:picChg>
      </pc:sldChg>
      <pc:sldChg chg="addSp modSp mod delCm">
        <pc:chgData name="Field, Scott" userId="1af7d331-902d-4752-9987-ea455d99ec99" providerId="ADAL" clId="{00D714F8-365C-4632-93A5-B5230D9D14C6}" dt="2022-03-31T15:06:54.466" v="4479" actId="404"/>
        <pc:sldMkLst>
          <pc:docMk/>
          <pc:sldMk cId="2819919830" sldId="587"/>
        </pc:sldMkLst>
        <pc:spChg chg="mod">
          <ac:chgData name="Field, Scott" userId="1af7d331-902d-4752-9987-ea455d99ec99" providerId="ADAL" clId="{00D714F8-365C-4632-93A5-B5230D9D14C6}" dt="2022-03-31T00:00:13.185" v="346"/>
          <ac:spMkLst>
            <pc:docMk/>
            <pc:sldMk cId="2819919830" sldId="587"/>
            <ac:spMk id="3" creationId="{4A1181E1-FCD0-42B6-9015-3360C0D0A576}"/>
          </ac:spMkLst>
        </pc:spChg>
        <pc:spChg chg="mod">
          <ac:chgData name="Field, Scott" userId="1af7d331-902d-4752-9987-ea455d99ec99" providerId="ADAL" clId="{00D714F8-365C-4632-93A5-B5230D9D14C6}" dt="2022-03-31T15:06:54.466" v="4479" actId="404"/>
          <ac:spMkLst>
            <pc:docMk/>
            <pc:sldMk cId="2819919830" sldId="587"/>
            <ac:spMk id="5" creationId="{7B6D5502-62BF-4FC9-B37A-E862A016EBB5}"/>
          </ac:spMkLst>
        </pc:spChg>
        <pc:picChg chg="add mod">
          <ac:chgData name="Field, Scott" userId="1af7d331-902d-4752-9987-ea455d99ec99" providerId="ADAL" clId="{00D714F8-365C-4632-93A5-B5230D9D14C6}" dt="2022-03-31T05:16:37.986" v="4069"/>
          <ac:picMkLst>
            <pc:docMk/>
            <pc:sldMk cId="2819919830" sldId="587"/>
            <ac:picMk id="8" creationId="{FC68501E-9BC0-40A8-88F8-94A6E66162DC}"/>
          </ac:picMkLst>
        </pc:picChg>
      </pc:sldChg>
      <pc:sldChg chg="addSp delSp modSp mod ord">
        <pc:chgData name="Field, Scott" userId="1af7d331-902d-4752-9987-ea455d99ec99" providerId="ADAL" clId="{00D714F8-365C-4632-93A5-B5230D9D14C6}" dt="2022-03-31T05:19:30.096" v="4159"/>
        <pc:sldMkLst>
          <pc:docMk/>
          <pc:sldMk cId="2115525429" sldId="602"/>
        </pc:sldMkLst>
        <pc:spChg chg="mod">
          <ac:chgData name="Field, Scott" userId="1af7d331-902d-4752-9987-ea455d99ec99" providerId="ADAL" clId="{00D714F8-365C-4632-93A5-B5230D9D14C6}" dt="2022-03-31T00:00:13.185" v="346"/>
          <ac:spMkLst>
            <pc:docMk/>
            <pc:sldMk cId="2115525429" sldId="602"/>
            <ac:spMk id="2" creationId="{4954DD2B-E5E4-4FD5-AB34-D8D34AE85DE1}"/>
          </ac:spMkLst>
        </pc:spChg>
        <pc:spChg chg="mod">
          <ac:chgData name="Field, Scott" userId="1af7d331-902d-4752-9987-ea455d99ec99" providerId="ADAL" clId="{00D714F8-365C-4632-93A5-B5230D9D14C6}" dt="2022-03-31T00:21:16.198" v="727" actId="20577"/>
          <ac:spMkLst>
            <pc:docMk/>
            <pc:sldMk cId="2115525429" sldId="602"/>
            <ac:spMk id="8" creationId="{07A3C55B-43A1-4DFB-97AD-351FEF10C531}"/>
          </ac:spMkLst>
        </pc:spChg>
        <pc:spChg chg="del">
          <ac:chgData name="Field, Scott" userId="1af7d331-902d-4752-9987-ea455d99ec99" providerId="ADAL" clId="{00D714F8-365C-4632-93A5-B5230D9D14C6}" dt="2022-03-31T00:21:23.274" v="728" actId="478"/>
          <ac:spMkLst>
            <pc:docMk/>
            <pc:sldMk cId="2115525429" sldId="602"/>
            <ac:spMk id="9" creationId="{D75E268C-55A0-422C-9164-B72EB7DBBB2C}"/>
          </ac:spMkLst>
        </pc:spChg>
        <pc:picChg chg="add mod">
          <ac:chgData name="Field, Scott" userId="1af7d331-902d-4752-9987-ea455d99ec99" providerId="ADAL" clId="{00D714F8-365C-4632-93A5-B5230D9D14C6}" dt="2022-03-31T05:19:30.096" v="4159"/>
          <ac:picMkLst>
            <pc:docMk/>
            <pc:sldMk cId="2115525429" sldId="602"/>
            <ac:picMk id="10" creationId="{FFB8E3FF-BE9F-44FC-A9A8-2AC86F9A4DAE}"/>
          </ac:picMkLst>
        </pc:picChg>
      </pc:sldChg>
      <pc:sldChg chg="addSp delSp modSp mod modNotesTx">
        <pc:chgData name="Field, Scott" userId="1af7d331-902d-4752-9987-ea455d99ec99" providerId="ADAL" clId="{00D714F8-365C-4632-93A5-B5230D9D14C6}" dt="2022-03-31T05:19:28.971" v="4158"/>
        <pc:sldMkLst>
          <pc:docMk/>
          <pc:sldMk cId="2818009974" sldId="603"/>
        </pc:sldMkLst>
        <pc:spChg chg="mod">
          <ac:chgData name="Field, Scott" userId="1af7d331-902d-4752-9987-ea455d99ec99" providerId="ADAL" clId="{00D714F8-365C-4632-93A5-B5230D9D14C6}" dt="2022-03-31T00:00:13.185" v="346"/>
          <ac:spMkLst>
            <pc:docMk/>
            <pc:sldMk cId="2818009974" sldId="603"/>
            <ac:spMk id="2" creationId="{513C0624-D4C3-4B24-9182-E21112286FD7}"/>
          </ac:spMkLst>
        </pc:spChg>
        <pc:spChg chg="add del mod">
          <ac:chgData name="Field, Scott" userId="1af7d331-902d-4752-9987-ea455d99ec99" providerId="ADAL" clId="{00D714F8-365C-4632-93A5-B5230D9D14C6}" dt="2022-03-31T00:22:55.633" v="741" actId="1076"/>
          <ac:spMkLst>
            <pc:docMk/>
            <pc:sldMk cId="2818009974" sldId="603"/>
            <ac:spMk id="9" creationId="{4A869FB1-19B8-491C-8D1C-79F573DB689F}"/>
          </ac:spMkLst>
        </pc:spChg>
        <pc:picChg chg="add mod">
          <ac:chgData name="Field, Scott" userId="1af7d331-902d-4752-9987-ea455d99ec99" providerId="ADAL" clId="{00D714F8-365C-4632-93A5-B5230D9D14C6}" dt="2022-03-31T05:19:28.971" v="4158"/>
          <ac:picMkLst>
            <pc:docMk/>
            <pc:sldMk cId="2818009974" sldId="603"/>
            <ac:picMk id="10" creationId="{39342FE3-C825-4DB0-BEF4-71674FE6BF04}"/>
          </ac:picMkLst>
        </pc:picChg>
      </pc:sldChg>
      <pc:sldChg chg="addSp delSp modSp modNotesTx">
        <pc:chgData name="Field, Scott" userId="1af7d331-902d-4752-9987-ea455d99ec99" providerId="ADAL" clId="{00D714F8-365C-4632-93A5-B5230D9D14C6}" dt="2022-03-31T05:19:27.922" v="4157"/>
        <pc:sldMkLst>
          <pc:docMk/>
          <pc:sldMk cId="1978327439" sldId="604"/>
        </pc:sldMkLst>
        <pc:spChg chg="mod">
          <ac:chgData name="Field, Scott" userId="1af7d331-902d-4752-9987-ea455d99ec99" providerId="ADAL" clId="{00D714F8-365C-4632-93A5-B5230D9D14C6}" dt="2022-03-31T00:00:13.185" v="346"/>
          <ac:spMkLst>
            <pc:docMk/>
            <pc:sldMk cId="1978327439" sldId="604"/>
            <ac:spMk id="2" creationId="{6C0B4C22-01EA-4056-94DA-B509F266E621}"/>
          </ac:spMkLst>
        </pc:spChg>
        <pc:spChg chg="add del mod">
          <ac:chgData name="Field, Scott" userId="1af7d331-902d-4752-9987-ea455d99ec99" providerId="ADAL" clId="{00D714F8-365C-4632-93A5-B5230D9D14C6}" dt="2022-03-31T00:22:59.776" v="742" actId="1076"/>
          <ac:spMkLst>
            <pc:docMk/>
            <pc:sldMk cId="1978327439" sldId="604"/>
            <ac:spMk id="9" creationId="{A26C4625-B7A5-4BB1-9032-70BBBB25CE01}"/>
          </ac:spMkLst>
        </pc:spChg>
        <pc:picChg chg="add mod">
          <ac:chgData name="Field, Scott" userId="1af7d331-902d-4752-9987-ea455d99ec99" providerId="ADAL" clId="{00D714F8-365C-4632-93A5-B5230D9D14C6}" dt="2022-03-31T05:19:27.922" v="4157"/>
          <ac:picMkLst>
            <pc:docMk/>
            <pc:sldMk cId="1978327439" sldId="604"/>
            <ac:picMk id="10" creationId="{3989A4F7-DD77-4200-BE47-E1A5E3B481C9}"/>
          </ac:picMkLst>
        </pc:picChg>
      </pc:sldChg>
      <pc:sldChg chg="addSp modSp mod">
        <pc:chgData name="Field, Scott" userId="1af7d331-902d-4752-9987-ea455d99ec99" providerId="ADAL" clId="{00D714F8-365C-4632-93A5-B5230D9D14C6}" dt="2022-03-31T05:16:39.243" v="4070"/>
        <pc:sldMkLst>
          <pc:docMk/>
          <pc:sldMk cId="276601566" sldId="605"/>
        </pc:sldMkLst>
        <pc:spChg chg="mod">
          <ac:chgData name="Field, Scott" userId="1af7d331-902d-4752-9987-ea455d99ec99" providerId="ADAL" clId="{00D714F8-365C-4632-93A5-B5230D9D14C6}" dt="2022-03-31T00:00:13.185" v="346"/>
          <ac:spMkLst>
            <pc:docMk/>
            <pc:sldMk cId="276601566" sldId="605"/>
            <ac:spMk id="2" creationId="{C9BA08FA-D3B4-44A7-9341-E62DDFF473C9}"/>
          </ac:spMkLst>
        </pc:spChg>
        <pc:spChg chg="mod">
          <ac:chgData name="Field, Scott" userId="1af7d331-902d-4752-9987-ea455d99ec99" providerId="ADAL" clId="{00D714F8-365C-4632-93A5-B5230D9D14C6}" dt="2022-03-30T18:09:55.621" v="19" actId="20577"/>
          <ac:spMkLst>
            <pc:docMk/>
            <pc:sldMk cId="276601566" sldId="605"/>
            <ac:spMk id="8" creationId="{CDA5BA72-A7C5-486C-975C-9978FB8F4186}"/>
          </ac:spMkLst>
        </pc:spChg>
        <pc:picChg chg="add mod">
          <ac:chgData name="Field, Scott" userId="1af7d331-902d-4752-9987-ea455d99ec99" providerId="ADAL" clId="{00D714F8-365C-4632-93A5-B5230D9D14C6}" dt="2022-03-31T05:16:39.243" v="4070"/>
          <ac:picMkLst>
            <pc:docMk/>
            <pc:sldMk cId="276601566" sldId="605"/>
            <ac:picMk id="10" creationId="{F6E119E2-A312-4FAC-80FC-2369C3EE2481}"/>
          </ac:picMkLst>
        </pc:picChg>
      </pc:sldChg>
      <pc:sldChg chg="addSp modSp delCm">
        <pc:chgData name="Field, Scott" userId="1af7d331-902d-4752-9987-ea455d99ec99" providerId="ADAL" clId="{00D714F8-365C-4632-93A5-B5230D9D14C6}" dt="2022-03-31T05:16:29.957" v="4065"/>
        <pc:sldMkLst>
          <pc:docMk/>
          <pc:sldMk cId="1977255959" sldId="606"/>
        </pc:sldMkLst>
        <pc:spChg chg="mod">
          <ac:chgData name="Field, Scott" userId="1af7d331-902d-4752-9987-ea455d99ec99" providerId="ADAL" clId="{00D714F8-365C-4632-93A5-B5230D9D14C6}" dt="2022-03-31T00:00:13.185" v="346"/>
          <ac:spMkLst>
            <pc:docMk/>
            <pc:sldMk cId="1977255959" sldId="606"/>
            <ac:spMk id="2" creationId="{FDFD7982-A236-437D-AF07-508B97B62DA0}"/>
          </ac:spMkLst>
        </pc:spChg>
        <pc:spChg chg="mod">
          <ac:chgData name="Field, Scott" userId="1af7d331-902d-4752-9987-ea455d99ec99" providerId="ADAL" clId="{00D714F8-365C-4632-93A5-B5230D9D14C6}" dt="2022-03-31T04:48:23.298" v="3623" actId="1076"/>
          <ac:spMkLst>
            <pc:docMk/>
            <pc:sldMk cId="1977255959" sldId="606"/>
            <ac:spMk id="9" creationId="{08AE7E53-1A3D-4A02-8289-B661E749882D}"/>
          </ac:spMkLst>
        </pc:spChg>
        <pc:picChg chg="add mod">
          <ac:chgData name="Field, Scott" userId="1af7d331-902d-4752-9987-ea455d99ec99" providerId="ADAL" clId="{00D714F8-365C-4632-93A5-B5230D9D14C6}" dt="2022-03-31T05:16:29.957" v="4065"/>
          <ac:picMkLst>
            <pc:docMk/>
            <pc:sldMk cId="1977255959" sldId="606"/>
            <ac:picMk id="10" creationId="{2DFCBF83-D7C5-4ACB-9D51-641997C0C201}"/>
          </ac:picMkLst>
        </pc:picChg>
      </pc:sldChg>
      <pc:sldChg chg="addSp modSp mod addCm delCm">
        <pc:chgData name="Field, Scott" userId="1af7d331-902d-4752-9987-ea455d99ec99" providerId="ADAL" clId="{00D714F8-365C-4632-93A5-B5230D9D14C6}" dt="2022-03-31T05:16:36.645" v="4068"/>
        <pc:sldMkLst>
          <pc:docMk/>
          <pc:sldMk cId="1799301979" sldId="607"/>
        </pc:sldMkLst>
        <pc:spChg chg="mod">
          <ac:chgData name="Field, Scott" userId="1af7d331-902d-4752-9987-ea455d99ec99" providerId="ADAL" clId="{00D714F8-365C-4632-93A5-B5230D9D14C6}" dt="2022-03-31T00:00:13.185" v="346"/>
          <ac:spMkLst>
            <pc:docMk/>
            <pc:sldMk cId="1799301979" sldId="607"/>
            <ac:spMk id="2" creationId="{DAF1B04E-E048-4661-860C-05E4ABBBFB17}"/>
          </ac:spMkLst>
        </pc:spChg>
        <pc:spChg chg="mod">
          <ac:chgData name="Field, Scott" userId="1af7d331-902d-4752-9987-ea455d99ec99" providerId="ADAL" clId="{00D714F8-365C-4632-93A5-B5230D9D14C6}" dt="2022-03-30T18:12:02.132" v="107" actId="20577"/>
          <ac:spMkLst>
            <pc:docMk/>
            <pc:sldMk cId="1799301979" sldId="607"/>
            <ac:spMk id="8" creationId="{F4130148-4BB7-4FB7-BDEE-E079F2A6BAC0}"/>
          </ac:spMkLst>
        </pc:spChg>
        <pc:spChg chg="mod">
          <ac:chgData name="Field, Scott" userId="1af7d331-902d-4752-9987-ea455d99ec99" providerId="ADAL" clId="{00D714F8-365C-4632-93A5-B5230D9D14C6}" dt="2022-03-31T05:15:13.049" v="4051" actId="1076"/>
          <ac:spMkLst>
            <pc:docMk/>
            <pc:sldMk cId="1799301979" sldId="607"/>
            <ac:spMk id="9" creationId="{07D6C946-4CAC-464E-9CB4-D8C0F9434642}"/>
          </ac:spMkLst>
        </pc:spChg>
        <pc:picChg chg="add mod">
          <ac:chgData name="Field, Scott" userId="1af7d331-902d-4752-9987-ea455d99ec99" providerId="ADAL" clId="{00D714F8-365C-4632-93A5-B5230D9D14C6}" dt="2022-03-31T05:16:36.645" v="4068"/>
          <ac:picMkLst>
            <pc:docMk/>
            <pc:sldMk cId="1799301979" sldId="607"/>
            <ac:picMk id="10" creationId="{C587FF6F-D50F-4350-8DC4-4E9FB369E66A}"/>
          </ac:picMkLst>
        </pc:picChg>
      </pc:sldChg>
      <pc:sldChg chg="addSp modSp ord delCm">
        <pc:chgData name="Field, Scott" userId="1af7d331-902d-4752-9987-ea455d99ec99" providerId="ADAL" clId="{00D714F8-365C-4632-93A5-B5230D9D14C6}" dt="2022-03-31T15:07:11.485" v="4480" actId="1592"/>
        <pc:sldMkLst>
          <pc:docMk/>
          <pc:sldMk cId="1377503603" sldId="608"/>
        </pc:sldMkLst>
        <pc:spChg chg="mod">
          <ac:chgData name="Field, Scott" userId="1af7d331-902d-4752-9987-ea455d99ec99" providerId="ADAL" clId="{00D714F8-365C-4632-93A5-B5230D9D14C6}" dt="2022-03-31T00:00:13.185" v="346"/>
          <ac:spMkLst>
            <pc:docMk/>
            <pc:sldMk cId="1377503603" sldId="608"/>
            <ac:spMk id="2" creationId="{A6D3C14F-295C-4875-B77C-C6B44F1C2168}"/>
          </ac:spMkLst>
        </pc:spChg>
        <pc:spChg chg="mod">
          <ac:chgData name="Field, Scott" userId="1af7d331-902d-4752-9987-ea455d99ec99" providerId="ADAL" clId="{00D714F8-365C-4632-93A5-B5230D9D14C6}" dt="2022-03-31T04:29:15.041" v="3245" actId="1076"/>
          <ac:spMkLst>
            <pc:docMk/>
            <pc:sldMk cId="1377503603" sldId="608"/>
            <ac:spMk id="9" creationId="{B2E91E09-57B9-4C1C-A8DE-C5EAF59D5946}"/>
          </ac:spMkLst>
        </pc:spChg>
        <pc:picChg chg="add mod">
          <ac:chgData name="Field, Scott" userId="1af7d331-902d-4752-9987-ea455d99ec99" providerId="ADAL" clId="{00D714F8-365C-4632-93A5-B5230D9D14C6}" dt="2022-03-31T05:16:24.005" v="4062"/>
          <ac:picMkLst>
            <pc:docMk/>
            <pc:sldMk cId="1377503603" sldId="608"/>
            <ac:picMk id="10" creationId="{A038E2DE-3C05-4E06-8384-5D4B3CE8878C}"/>
          </ac:picMkLst>
        </pc:picChg>
      </pc:sldChg>
      <pc:sldChg chg="addSp modSp">
        <pc:chgData name="Field, Scott" userId="1af7d331-902d-4752-9987-ea455d99ec99" providerId="ADAL" clId="{00D714F8-365C-4632-93A5-B5230D9D14C6}" dt="2022-03-31T15:07:20.256" v="4481" actId="1076"/>
        <pc:sldMkLst>
          <pc:docMk/>
          <pc:sldMk cId="2023367679" sldId="609"/>
        </pc:sldMkLst>
        <pc:spChg chg="mod">
          <ac:chgData name="Field, Scott" userId="1af7d331-902d-4752-9987-ea455d99ec99" providerId="ADAL" clId="{00D714F8-365C-4632-93A5-B5230D9D14C6}" dt="2022-03-31T00:00:13.185" v="346"/>
          <ac:spMkLst>
            <pc:docMk/>
            <pc:sldMk cId="2023367679" sldId="609"/>
            <ac:spMk id="2" creationId="{7A3DDF73-DBAD-4099-A7C0-D4E611D01C56}"/>
          </ac:spMkLst>
        </pc:spChg>
        <pc:spChg chg="mod">
          <ac:chgData name="Field, Scott" userId="1af7d331-902d-4752-9987-ea455d99ec99" providerId="ADAL" clId="{00D714F8-365C-4632-93A5-B5230D9D14C6}" dt="2022-03-31T15:07:20.256" v="4481" actId="1076"/>
          <ac:spMkLst>
            <pc:docMk/>
            <pc:sldMk cId="2023367679" sldId="609"/>
            <ac:spMk id="9" creationId="{C6A734BA-62DC-4F87-A4EA-95E333EAA794}"/>
          </ac:spMkLst>
        </pc:spChg>
        <pc:picChg chg="add mod">
          <ac:chgData name="Field, Scott" userId="1af7d331-902d-4752-9987-ea455d99ec99" providerId="ADAL" clId="{00D714F8-365C-4632-93A5-B5230D9D14C6}" dt="2022-03-31T05:16:22.566" v="4061"/>
          <ac:picMkLst>
            <pc:docMk/>
            <pc:sldMk cId="2023367679" sldId="609"/>
            <ac:picMk id="10" creationId="{6D323DF7-40C0-4EAB-A292-F5BB14C32EB9}"/>
          </ac:picMkLst>
        </pc:picChg>
      </pc:sldChg>
      <pc:sldChg chg="addSp modSp delCm">
        <pc:chgData name="Field, Scott" userId="1af7d331-902d-4752-9987-ea455d99ec99" providerId="ADAL" clId="{00D714F8-365C-4632-93A5-B5230D9D14C6}" dt="2022-03-31T05:16:16.540" v="4057"/>
        <pc:sldMkLst>
          <pc:docMk/>
          <pc:sldMk cId="4261891639" sldId="610"/>
        </pc:sldMkLst>
        <pc:spChg chg="mod">
          <ac:chgData name="Field, Scott" userId="1af7d331-902d-4752-9987-ea455d99ec99" providerId="ADAL" clId="{00D714F8-365C-4632-93A5-B5230D9D14C6}" dt="2022-03-31T00:00:13.185" v="346"/>
          <ac:spMkLst>
            <pc:docMk/>
            <pc:sldMk cId="4261891639" sldId="610"/>
            <ac:spMk id="2" creationId="{251D2104-7584-40F1-B7AF-7DBEA9DE19DA}"/>
          </ac:spMkLst>
        </pc:spChg>
        <pc:spChg chg="mod">
          <ac:chgData name="Field, Scott" userId="1af7d331-902d-4752-9987-ea455d99ec99" providerId="ADAL" clId="{00D714F8-365C-4632-93A5-B5230D9D14C6}" dt="2022-03-31T05:15:53.490" v="4052" actId="1076"/>
          <ac:spMkLst>
            <pc:docMk/>
            <pc:sldMk cId="4261891639" sldId="610"/>
            <ac:spMk id="9" creationId="{489064B1-344D-40A2-A07B-06570EA10940}"/>
          </ac:spMkLst>
        </pc:spChg>
        <pc:picChg chg="add mod">
          <ac:chgData name="Field, Scott" userId="1af7d331-902d-4752-9987-ea455d99ec99" providerId="ADAL" clId="{00D714F8-365C-4632-93A5-B5230D9D14C6}" dt="2022-03-31T05:16:16.540" v="4057"/>
          <ac:picMkLst>
            <pc:docMk/>
            <pc:sldMk cId="4261891639" sldId="610"/>
            <ac:picMk id="10" creationId="{ABEBD304-68C8-4850-80E9-DA5DD1EB5A3E}"/>
          </ac:picMkLst>
        </pc:picChg>
      </pc:sldChg>
      <pc:sldChg chg="addSp modSp mod ord">
        <pc:chgData name="Field, Scott" userId="1af7d331-902d-4752-9987-ea455d99ec99" providerId="ADAL" clId="{00D714F8-365C-4632-93A5-B5230D9D14C6}" dt="2022-03-31T05:17:10.841" v="4078"/>
        <pc:sldMkLst>
          <pc:docMk/>
          <pc:sldMk cId="1786135645" sldId="611"/>
        </pc:sldMkLst>
        <pc:spChg chg="mod">
          <ac:chgData name="Field, Scott" userId="1af7d331-902d-4752-9987-ea455d99ec99" providerId="ADAL" clId="{00D714F8-365C-4632-93A5-B5230D9D14C6}" dt="2022-03-31T00:00:13.185" v="346"/>
          <ac:spMkLst>
            <pc:docMk/>
            <pc:sldMk cId="1786135645" sldId="611"/>
            <ac:spMk id="2" creationId="{0A95FF2E-AB4E-42C4-98ED-1586675E1BF4}"/>
          </ac:spMkLst>
        </pc:spChg>
        <pc:spChg chg="mod">
          <ac:chgData name="Field, Scott" userId="1af7d331-902d-4752-9987-ea455d99ec99" providerId="ADAL" clId="{00D714F8-365C-4632-93A5-B5230D9D14C6}" dt="2022-03-31T01:07:27.547" v="1412" actId="20577"/>
          <ac:spMkLst>
            <pc:docMk/>
            <pc:sldMk cId="1786135645" sldId="611"/>
            <ac:spMk id="8" creationId="{3CDA7E7D-1079-43A0-8FE6-11C99E20A8D0}"/>
          </ac:spMkLst>
        </pc:spChg>
        <pc:spChg chg="mod">
          <ac:chgData name="Field, Scott" userId="1af7d331-902d-4752-9987-ea455d99ec99" providerId="ADAL" clId="{00D714F8-365C-4632-93A5-B5230D9D14C6}" dt="2022-03-31T01:07:31.925" v="1413" actId="1076"/>
          <ac:spMkLst>
            <pc:docMk/>
            <pc:sldMk cId="1786135645" sldId="611"/>
            <ac:spMk id="9" creationId="{6E685E92-4B99-416A-9362-0B3677F07B60}"/>
          </ac:spMkLst>
        </pc:spChg>
        <pc:picChg chg="add mod">
          <ac:chgData name="Field, Scott" userId="1af7d331-902d-4752-9987-ea455d99ec99" providerId="ADAL" clId="{00D714F8-365C-4632-93A5-B5230D9D14C6}" dt="2022-03-31T05:17:10.841" v="4078"/>
          <ac:picMkLst>
            <pc:docMk/>
            <pc:sldMk cId="1786135645" sldId="611"/>
            <ac:picMk id="10" creationId="{8CDDCE54-984B-44CD-8348-67459C5B77B5}"/>
          </ac:picMkLst>
        </pc:picChg>
      </pc:sldChg>
      <pc:sldChg chg="addSp modSp ord">
        <pc:chgData name="Field, Scott" userId="1af7d331-902d-4752-9987-ea455d99ec99" providerId="ADAL" clId="{00D714F8-365C-4632-93A5-B5230D9D14C6}" dt="2022-03-31T05:16:17.989" v="4058"/>
        <pc:sldMkLst>
          <pc:docMk/>
          <pc:sldMk cId="431798399" sldId="612"/>
        </pc:sldMkLst>
        <pc:spChg chg="mod">
          <ac:chgData name="Field, Scott" userId="1af7d331-902d-4752-9987-ea455d99ec99" providerId="ADAL" clId="{00D714F8-365C-4632-93A5-B5230D9D14C6}" dt="2022-03-31T00:00:13.185" v="346"/>
          <ac:spMkLst>
            <pc:docMk/>
            <pc:sldMk cId="431798399" sldId="612"/>
            <ac:spMk id="3" creationId="{46C709B9-D14B-435C-8842-CDA8778FCE82}"/>
          </ac:spMkLst>
        </pc:spChg>
        <pc:picChg chg="add mod">
          <ac:chgData name="Field, Scott" userId="1af7d331-902d-4752-9987-ea455d99ec99" providerId="ADAL" clId="{00D714F8-365C-4632-93A5-B5230D9D14C6}" dt="2022-03-31T05:16:17.989" v="4058"/>
          <ac:picMkLst>
            <pc:docMk/>
            <pc:sldMk cId="431798399" sldId="612"/>
            <ac:picMk id="6" creationId="{F75CA3BC-BE42-43CA-A2CA-8A47B19837C0}"/>
          </ac:picMkLst>
        </pc:picChg>
      </pc:sldChg>
      <pc:sldChg chg="modSp mod ord modShow">
        <pc:chgData name="Field, Scott" userId="1af7d331-902d-4752-9987-ea455d99ec99" providerId="ADAL" clId="{00D714F8-365C-4632-93A5-B5230D9D14C6}" dt="2022-03-31T00:54:02.810" v="1295" actId="729"/>
        <pc:sldMkLst>
          <pc:docMk/>
          <pc:sldMk cId="209901439" sldId="613"/>
        </pc:sldMkLst>
        <pc:spChg chg="mod">
          <ac:chgData name="Field, Scott" userId="1af7d331-902d-4752-9987-ea455d99ec99" providerId="ADAL" clId="{00D714F8-365C-4632-93A5-B5230D9D14C6}" dt="2022-03-31T00:00:13.185" v="346"/>
          <ac:spMkLst>
            <pc:docMk/>
            <pc:sldMk cId="209901439" sldId="613"/>
            <ac:spMk id="3" creationId="{91B1DB7F-D386-40C0-AF4C-50CF5683C2B0}"/>
          </ac:spMkLst>
        </pc:spChg>
      </pc:sldChg>
      <pc:sldChg chg="addSp modSp mod ord delCm">
        <pc:chgData name="Field, Scott" userId="1af7d331-902d-4752-9987-ea455d99ec99" providerId="ADAL" clId="{00D714F8-365C-4632-93A5-B5230D9D14C6}" dt="2022-03-31T15:46:44.073" v="4543" actId="6549"/>
        <pc:sldMkLst>
          <pc:docMk/>
          <pc:sldMk cId="1840670192" sldId="614"/>
        </pc:sldMkLst>
        <pc:spChg chg="mod">
          <ac:chgData name="Field, Scott" userId="1af7d331-902d-4752-9987-ea455d99ec99" providerId="ADAL" clId="{00D714F8-365C-4632-93A5-B5230D9D14C6}" dt="2022-03-31T00:00:57.152" v="350"/>
          <ac:spMkLst>
            <pc:docMk/>
            <pc:sldMk cId="1840670192" sldId="614"/>
            <ac:spMk id="2" creationId="{42BA3628-DB31-49BB-AECC-126C98BBB1F7}"/>
          </ac:spMkLst>
        </pc:spChg>
        <pc:spChg chg="mod">
          <ac:chgData name="Field, Scott" userId="1af7d331-902d-4752-9987-ea455d99ec99" providerId="ADAL" clId="{00D714F8-365C-4632-93A5-B5230D9D14C6}" dt="2022-03-31T00:00:13.185" v="346"/>
          <ac:spMkLst>
            <pc:docMk/>
            <pc:sldMk cId="1840670192" sldId="614"/>
            <ac:spMk id="3" creationId="{23F7E893-02D9-4795-B787-CBE45C12931B}"/>
          </ac:spMkLst>
        </pc:spChg>
        <pc:spChg chg="add mod">
          <ac:chgData name="Field, Scott" userId="1af7d331-902d-4752-9987-ea455d99ec99" providerId="ADAL" clId="{00D714F8-365C-4632-93A5-B5230D9D14C6}" dt="2022-03-31T15:46:26.342" v="4537" actId="1035"/>
          <ac:spMkLst>
            <pc:docMk/>
            <pc:sldMk cId="1840670192" sldId="614"/>
            <ac:spMk id="5" creationId="{1C283E88-74EB-45EE-A59A-E021580161B4}"/>
          </ac:spMkLst>
        </pc:spChg>
        <pc:spChg chg="add mod">
          <ac:chgData name="Field, Scott" userId="1af7d331-902d-4752-9987-ea455d99ec99" providerId="ADAL" clId="{00D714F8-365C-4632-93A5-B5230D9D14C6}" dt="2022-03-31T15:46:44.073" v="4543" actId="6549"/>
          <ac:spMkLst>
            <pc:docMk/>
            <pc:sldMk cId="1840670192" sldId="614"/>
            <ac:spMk id="8" creationId="{9E1A538A-2965-41BB-A956-D91E573C4E3D}"/>
          </ac:spMkLst>
        </pc:spChg>
        <pc:spChg chg="add mod">
          <ac:chgData name="Field, Scott" userId="1af7d331-902d-4752-9987-ea455d99ec99" providerId="ADAL" clId="{00D714F8-365C-4632-93A5-B5230D9D14C6}" dt="2022-03-31T15:46:41.067" v="4541" actId="6549"/>
          <ac:spMkLst>
            <pc:docMk/>
            <pc:sldMk cId="1840670192" sldId="614"/>
            <ac:spMk id="9" creationId="{025E9ACC-49EE-47D3-A220-3C4D8EB5A41B}"/>
          </ac:spMkLst>
        </pc:spChg>
        <pc:graphicFrameChg chg="mod modGraphic">
          <ac:chgData name="Field, Scott" userId="1af7d331-902d-4752-9987-ea455d99ec99" providerId="ADAL" clId="{00D714F8-365C-4632-93A5-B5230D9D14C6}" dt="2022-03-31T04:16:50.700" v="3106" actId="20577"/>
          <ac:graphicFrameMkLst>
            <pc:docMk/>
            <pc:sldMk cId="1840670192" sldId="614"/>
            <ac:graphicFrameMk id="17" creationId="{A9017B03-947A-4752-B4ED-2D9DDFA8F603}"/>
          </ac:graphicFrameMkLst>
        </pc:graphicFrameChg>
        <pc:picChg chg="add mod">
          <ac:chgData name="Field, Scott" userId="1af7d331-902d-4752-9987-ea455d99ec99" providerId="ADAL" clId="{00D714F8-365C-4632-93A5-B5230D9D14C6}" dt="2022-03-31T05:18:53.379" v="4133"/>
          <ac:picMkLst>
            <pc:docMk/>
            <pc:sldMk cId="1840670192" sldId="614"/>
            <ac:picMk id="6" creationId="{DB4BBE46-C6F6-4723-96B6-353F77214F80}"/>
          </ac:picMkLst>
        </pc:picChg>
      </pc:sldChg>
      <pc:sldChg chg="addSp modSp mod">
        <pc:chgData name="Field, Scott" userId="1af7d331-902d-4752-9987-ea455d99ec99" providerId="ADAL" clId="{00D714F8-365C-4632-93A5-B5230D9D14C6}" dt="2022-03-31T05:16:14.926" v="4056"/>
        <pc:sldMkLst>
          <pc:docMk/>
          <pc:sldMk cId="2068824709" sldId="615"/>
        </pc:sldMkLst>
        <pc:spChg chg="mod">
          <ac:chgData name="Field, Scott" userId="1af7d331-902d-4752-9987-ea455d99ec99" providerId="ADAL" clId="{00D714F8-365C-4632-93A5-B5230D9D14C6}" dt="2022-03-31T00:00:13.185" v="346"/>
          <ac:spMkLst>
            <pc:docMk/>
            <pc:sldMk cId="2068824709" sldId="615"/>
            <ac:spMk id="2" creationId="{CBBC494A-30C7-4AAA-BAE7-211820D78D93}"/>
          </ac:spMkLst>
        </pc:spChg>
        <pc:spChg chg="mod">
          <ac:chgData name="Field, Scott" userId="1af7d331-902d-4752-9987-ea455d99ec99" providerId="ADAL" clId="{00D714F8-365C-4632-93A5-B5230D9D14C6}" dt="2022-03-31T04:30:27.811" v="3264" actId="20577"/>
          <ac:spMkLst>
            <pc:docMk/>
            <pc:sldMk cId="2068824709" sldId="615"/>
            <ac:spMk id="4" creationId="{F1B35F87-1662-45E7-B26D-456558EA73E3}"/>
          </ac:spMkLst>
        </pc:spChg>
        <pc:picChg chg="add mod">
          <ac:chgData name="Field, Scott" userId="1af7d331-902d-4752-9987-ea455d99ec99" providerId="ADAL" clId="{00D714F8-365C-4632-93A5-B5230D9D14C6}" dt="2022-03-31T05:16:14.926" v="4056"/>
          <ac:picMkLst>
            <pc:docMk/>
            <pc:sldMk cId="2068824709" sldId="615"/>
            <ac:picMk id="5" creationId="{AB043BD8-C5DB-49B5-AF03-44F0885917DA}"/>
          </ac:picMkLst>
        </pc:picChg>
      </pc:sldChg>
      <pc:sldChg chg="addSp delSp modSp add mod">
        <pc:chgData name="Field, Scott" userId="1af7d331-902d-4752-9987-ea455d99ec99" providerId="ADAL" clId="{00D714F8-365C-4632-93A5-B5230D9D14C6}" dt="2022-03-31T05:19:40.147" v="4163"/>
        <pc:sldMkLst>
          <pc:docMk/>
          <pc:sldMk cId="205302154" sldId="702"/>
        </pc:sldMkLst>
        <pc:spChg chg="add del mod">
          <ac:chgData name="Field, Scott" userId="1af7d331-902d-4752-9987-ea455d99ec99" providerId="ADAL" clId="{00D714F8-365C-4632-93A5-B5230D9D14C6}" dt="2022-03-31T00:11:40.810" v="557" actId="1035"/>
          <ac:spMkLst>
            <pc:docMk/>
            <pc:sldMk cId="205302154" sldId="702"/>
            <ac:spMk id="2" creationId="{F6A8B0F0-27B3-4B82-9107-77179622C008}"/>
          </ac:spMkLst>
        </pc:spChg>
        <pc:spChg chg="mod">
          <ac:chgData name="Field, Scott" userId="1af7d331-902d-4752-9987-ea455d99ec99" providerId="ADAL" clId="{00D714F8-365C-4632-93A5-B5230D9D14C6}" dt="2022-03-31T00:11:40.816" v="560" actId="164"/>
          <ac:spMkLst>
            <pc:docMk/>
            <pc:sldMk cId="205302154" sldId="702"/>
            <ac:spMk id="4" creationId="{CEC84F35-7A94-408D-BC3E-D8C8A51BB919}"/>
          </ac:spMkLst>
        </pc:spChg>
        <pc:spChg chg="mod ord">
          <ac:chgData name="Field, Scott" userId="1af7d331-902d-4752-9987-ea455d99ec99" providerId="ADAL" clId="{00D714F8-365C-4632-93A5-B5230D9D14C6}" dt="2022-03-31T00:12:18.069" v="575" actId="166"/>
          <ac:spMkLst>
            <pc:docMk/>
            <pc:sldMk cId="205302154" sldId="702"/>
            <ac:spMk id="6" creationId="{993CA6EC-ECDC-4E88-9C85-7C205284DA43}"/>
          </ac:spMkLst>
        </pc:spChg>
        <pc:spChg chg="mod">
          <ac:chgData name="Field, Scott" userId="1af7d331-902d-4752-9987-ea455d99ec99" providerId="ADAL" clId="{00D714F8-365C-4632-93A5-B5230D9D14C6}" dt="2022-03-31T00:11:40.816" v="561" actId="1076"/>
          <ac:spMkLst>
            <pc:docMk/>
            <pc:sldMk cId="205302154" sldId="702"/>
            <ac:spMk id="7" creationId="{484AD2E1-F8D7-41E5-95C5-E3F1E3F1A356}"/>
          </ac:spMkLst>
        </pc:spChg>
        <pc:spChg chg="mod">
          <ac:chgData name="Field, Scott" userId="1af7d331-902d-4752-9987-ea455d99ec99" providerId="ADAL" clId="{00D714F8-365C-4632-93A5-B5230D9D14C6}" dt="2022-03-31T00:11:40.816" v="560" actId="164"/>
          <ac:spMkLst>
            <pc:docMk/>
            <pc:sldMk cId="205302154" sldId="702"/>
            <ac:spMk id="8" creationId="{F5024F3A-C8C3-465B-AB30-277128E53A8A}"/>
          </ac:spMkLst>
        </pc:spChg>
        <pc:spChg chg="mod">
          <ac:chgData name="Field, Scott" userId="1af7d331-902d-4752-9987-ea455d99ec99" providerId="ADAL" clId="{00D714F8-365C-4632-93A5-B5230D9D14C6}" dt="2022-03-31T00:11:40.816" v="560" actId="164"/>
          <ac:spMkLst>
            <pc:docMk/>
            <pc:sldMk cId="205302154" sldId="702"/>
            <ac:spMk id="9" creationId="{DB06F42E-B48D-49F3-87F7-4FBC1143EF12}"/>
          </ac:spMkLst>
        </pc:spChg>
        <pc:spChg chg="mod ord">
          <ac:chgData name="Field, Scott" userId="1af7d331-902d-4752-9987-ea455d99ec99" providerId="ADAL" clId="{00D714F8-365C-4632-93A5-B5230D9D14C6}" dt="2022-03-31T05:00:15.859" v="3882" actId="1036"/>
          <ac:spMkLst>
            <pc:docMk/>
            <pc:sldMk cId="205302154" sldId="702"/>
            <ac:spMk id="12" creationId="{71073669-0D6D-4B09-81E7-B7C130EF7A57}"/>
          </ac:spMkLst>
        </pc:spChg>
        <pc:spChg chg="mod ord">
          <ac:chgData name="Field, Scott" userId="1af7d331-902d-4752-9987-ea455d99ec99" providerId="ADAL" clId="{00D714F8-365C-4632-93A5-B5230D9D14C6}" dt="2022-03-31T00:12:12.793" v="574" actId="166"/>
          <ac:spMkLst>
            <pc:docMk/>
            <pc:sldMk cId="205302154" sldId="702"/>
            <ac:spMk id="13" creationId="{056B1B70-AC16-4CB7-A2B2-914E3CC22994}"/>
          </ac:spMkLst>
        </pc:spChg>
        <pc:spChg chg="add del mod">
          <ac:chgData name="Field, Scott" userId="1af7d331-902d-4752-9987-ea455d99ec99" providerId="ADAL" clId="{00D714F8-365C-4632-93A5-B5230D9D14C6}" dt="2022-03-30T23:55:45.344" v="294"/>
          <ac:spMkLst>
            <pc:docMk/>
            <pc:sldMk cId="205302154" sldId="702"/>
            <ac:spMk id="15" creationId="{F49285AD-28FA-445C-B33E-644F76A19A60}"/>
          </ac:spMkLst>
        </pc:spChg>
        <pc:spChg chg="add del mod">
          <ac:chgData name="Field, Scott" userId="1af7d331-902d-4752-9987-ea455d99ec99" providerId="ADAL" clId="{00D714F8-365C-4632-93A5-B5230D9D14C6}" dt="2022-03-30T23:55:44.474" v="292" actId="478"/>
          <ac:spMkLst>
            <pc:docMk/>
            <pc:sldMk cId="205302154" sldId="702"/>
            <ac:spMk id="16" creationId="{A0EAF0D9-4D0F-4274-8363-1D99FD32F7DC}"/>
          </ac:spMkLst>
        </pc:spChg>
        <pc:spChg chg="mod">
          <ac:chgData name="Field, Scott" userId="1af7d331-902d-4752-9987-ea455d99ec99" providerId="ADAL" clId="{00D714F8-365C-4632-93A5-B5230D9D14C6}" dt="2022-03-31T00:11:40.816" v="560" actId="164"/>
          <ac:spMkLst>
            <pc:docMk/>
            <pc:sldMk cId="205302154" sldId="702"/>
            <ac:spMk id="17" creationId="{CB9BB007-B8BB-4B3E-BAD7-47AF53810398}"/>
          </ac:spMkLst>
        </pc:spChg>
        <pc:grpChg chg="add mod">
          <ac:chgData name="Field, Scott" userId="1af7d331-902d-4752-9987-ea455d99ec99" providerId="ADAL" clId="{00D714F8-365C-4632-93A5-B5230D9D14C6}" dt="2022-03-31T00:11:40.816" v="560" actId="164"/>
          <ac:grpSpMkLst>
            <pc:docMk/>
            <pc:sldMk cId="205302154" sldId="702"/>
            <ac:grpSpMk id="20" creationId="{F73141BB-AB27-4DEC-B56D-5F1A2F84E807}"/>
          </ac:grpSpMkLst>
        </pc:grpChg>
        <pc:picChg chg="mod">
          <ac:chgData name="Field, Scott" userId="1af7d331-902d-4752-9987-ea455d99ec99" providerId="ADAL" clId="{00D714F8-365C-4632-93A5-B5230D9D14C6}" dt="2022-03-31T00:11:40.816" v="560" actId="164"/>
          <ac:picMkLst>
            <pc:docMk/>
            <pc:sldMk cId="205302154" sldId="702"/>
            <ac:picMk id="5" creationId="{C604ECDD-491B-431B-A905-FE27CD017FAB}"/>
          </ac:picMkLst>
        </pc:picChg>
        <pc:picChg chg="add del mod modCrop">
          <ac:chgData name="Field, Scott" userId="1af7d331-902d-4752-9987-ea455d99ec99" providerId="ADAL" clId="{00D714F8-365C-4632-93A5-B5230D9D14C6}" dt="2022-03-31T00:09:37.742" v="503" actId="478"/>
          <ac:picMkLst>
            <pc:docMk/>
            <pc:sldMk cId="205302154" sldId="702"/>
            <ac:picMk id="10" creationId="{5A43455B-D7BF-42CA-85C5-FD760021DEB6}"/>
          </ac:picMkLst>
        </pc:picChg>
        <pc:picChg chg="del">
          <ac:chgData name="Field, Scott" userId="1af7d331-902d-4752-9987-ea455d99ec99" providerId="ADAL" clId="{00D714F8-365C-4632-93A5-B5230D9D14C6}" dt="2022-03-30T23:51:33.681" v="261" actId="478"/>
          <ac:picMkLst>
            <pc:docMk/>
            <pc:sldMk cId="205302154" sldId="702"/>
            <ac:picMk id="11" creationId="{1A62AE1B-212B-4E4D-B198-AD56284CBD4B}"/>
          </ac:picMkLst>
        </pc:picChg>
        <pc:picChg chg="add mod modCrop">
          <ac:chgData name="Field, Scott" userId="1af7d331-902d-4752-9987-ea455d99ec99" providerId="ADAL" clId="{00D714F8-365C-4632-93A5-B5230D9D14C6}" dt="2022-03-31T00:12:02.414" v="573" actId="14100"/>
          <ac:picMkLst>
            <pc:docMk/>
            <pc:sldMk cId="205302154" sldId="702"/>
            <ac:picMk id="19" creationId="{B6BF071F-6757-431A-B261-225DF3CA2B90}"/>
          </ac:picMkLst>
        </pc:picChg>
        <pc:picChg chg="add mod">
          <ac:chgData name="Field, Scott" userId="1af7d331-902d-4752-9987-ea455d99ec99" providerId="ADAL" clId="{00D714F8-365C-4632-93A5-B5230D9D14C6}" dt="2022-03-31T05:19:40.147" v="4163"/>
          <ac:picMkLst>
            <pc:docMk/>
            <pc:sldMk cId="205302154" sldId="702"/>
            <ac:picMk id="21" creationId="{4427A315-6E28-4B6A-9C4C-B1C0E33C789C}"/>
          </ac:picMkLst>
        </pc:picChg>
      </pc:sldChg>
      <pc:sldChg chg="modSp mod ord">
        <pc:chgData name="Field, Scott" userId="1af7d331-902d-4752-9987-ea455d99ec99" providerId="ADAL" clId="{00D714F8-365C-4632-93A5-B5230D9D14C6}" dt="2022-03-31T04:28:17.896" v="3232" actId="1076"/>
        <pc:sldMkLst>
          <pc:docMk/>
          <pc:sldMk cId="3684165206" sldId="790"/>
        </pc:sldMkLst>
        <pc:spChg chg="mod">
          <ac:chgData name="Field, Scott" userId="1af7d331-902d-4752-9987-ea455d99ec99" providerId="ADAL" clId="{00D714F8-365C-4632-93A5-B5230D9D14C6}" dt="2022-03-31T04:28:17.896" v="3232" actId="1076"/>
          <ac:spMkLst>
            <pc:docMk/>
            <pc:sldMk cId="3684165206" sldId="790"/>
            <ac:spMk id="15" creationId="{391ED095-90C1-4FE4-90A5-D988749FD1C5}"/>
          </ac:spMkLst>
        </pc:spChg>
        <pc:spChg chg="mod">
          <ac:chgData name="Field, Scott" userId="1af7d331-902d-4752-9987-ea455d99ec99" providerId="ADAL" clId="{00D714F8-365C-4632-93A5-B5230D9D14C6}" dt="2022-03-31T04:28:17.896" v="3232" actId="1076"/>
          <ac:spMkLst>
            <pc:docMk/>
            <pc:sldMk cId="3684165206" sldId="790"/>
            <ac:spMk id="16" creationId="{C817DB40-9FEC-42B6-AF72-32D9AC69823D}"/>
          </ac:spMkLst>
        </pc:spChg>
        <pc:spChg chg="mod">
          <ac:chgData name="Field, Scott" userId="1af7d331-902d-4752-9987-ea455d99ec99" providerId="ADAL" clId="{00D714F8-365C-4632-93A5-B5230D9D14C6}" dt="2022-03-31T04:28:17.896" v="3232" actId="1076"/>
          <ac:spMkLst>
            <pc:docMk/>
            <pc:sldMk cId="3684165206" sldId="790"/>
            <ac:spMk id="17" creationId="{F12ACA4F-DDF6-4C1F-AB22-5D37E0A8AB14}"/>
          </ac:spMkLst>
        </pc:spChg>
        <pc:spChg chg="mod">
          <ac:chgData name="Field, Scott" userId="1af7d331-902d-4752-9987-ea455d99ec99" providerId="ADAL" clId="{00D714F8-365C-4632-93A5-B5230D9D14C6}" dt="2022-03-31T04:28:17.896" v="3232" actId="1076"/>
          <ac:spMkLst>
            <pc:docMk/>
            <pc:sldMk cId="3684165206" sldId="790"/>
            <ac:spMk id="18" creationId="{485F79E8-3F0C-4B37-949A-4726867CFD64}"/>
          </ac:spMkLst>
        </pc:spChg>
        <pc:spChg chg="mod">
          <ac:chgData name="Field, Scott" userId="1af7d331-902d-4752-9987-ea455d99ec99" providerId="ADAL" clId="{00D714F8-365C-4632-93A5-B5230D9D14C6}" dt="2022-03-31T04:28:17.896" v="3232" actId="1076"/>
          <ac:spMkLst>
            <pc:docMk/>
            <pc:sldMk cId="3684165206" sldId="790"/>
            <ac:spMk id="19" creationId="{358F4900-17DE-4699-8B02-56BA34B04696}"/>
          </ac:spMkLst>
        </pc:spChg>
        <pc:spChg chg="mod">
          <ac:chgData name="Field, Scott" userId="1af7d331-902d-4752-9987-ea455d99ec99" providerId="ADAL" clId="{00D714F8-365C-4632-93A5-B5230D9D14C6}" dt="2022-03-31T04:28:17.896" v="3232" actId="1076"/>
          <ac:spMkLst>
            <pc:docMk/>
            <pc:sldMk cId="3684165206" sldId="790"/>
            <ac:spMk id="20" creationId="{0CB275B2-F492-4722-AAC3-4E49990C7CA7}"/>
          </ac:spMkLst>
        </pc:spChg>
        <pc:spChg chg="mod">
          <ac:chgData name="Field, Scott" userId="1af7d331-902d-4752-9987-ea455d99ec99" providerId="ADAL" clId="{00D714F8-365C-4632-93A5-B5230D9D14C6}" dt="2022-03-31T04:28:17.896" v="3232" actId="1076"/>
          <ac:spMkLst>
            <pc:docMk/>
            <pc:sldMk cId="3684165206" sldId="790"/>
            <ac:spMk id="22" creationId="{7078EB12-3E92-4699-9B1A-AE71D08AFE60}"/>
          </ac:spMkLst>
        </pc:spChg>
        <pc:spChg chg="mod">
          <ac:chgData name="Field, Scott" userId="1af7d331-902d-4752-9987-ea455d99ec99" providerId="ADAL" clId="{00D714F8-365C-4632-93A5-B5230D9D14C6}" dt="2022-03-31T04:28:17.896" v="3232" actId="1076"/>
          <ac:spMkLst>
            <pc:docMk/>
            <pc:sldMk cId="3684165206" sldId="790"/>
            <ac:spMk id="23" creationId="{F5EAF852-0F2E-4AB1-824B-C1965D5B869C}"/>
          </ac:spMkLst>
        </pc:spChg>
        <pc:spChg chg="mod">
          <ac:chgData name="Field, Scott" userId="1af7d331-902d-4752-9987-ea455d99ec99" providerId="ADAL" clId="{00D714F8-365C-4632-93A5-B5230D9D14C6}" dt="2022-03-31T04:28:17.896" v="3232" actId="1076"/>
          <ac:spMkLst>
            <pc:docMk/>
            <pc:sldMk cId="3684165206" sldId="790"/>
            <ac:spMk id="24" creationId="{97F0972D-0C9C-41EB-BAFC-67363E62A10B}"/>
          </ac:spMkLst>
        </pc:spChg>
        <pc:spChg chg="mod">
          <ac:chgData name="Field, Scott" userId="1af7d331-902d-4752-9987-ea455d99ec99" providerId="ADAL" clId="{00D714F8-365C-4632-93A5-B5230D9D14C6}" dt="2022-03-31T04:28:17.896" v="3232" actId="1076"/>
          <ac:spMkLst>
            <pc:docMk/>
            <pc:sldMk cId="3684165206" sldId="790"/>
            <ac:spMk id="25" creationId="{C96CDCB9-6A57-46B3-A2FA-E007CE6DC621}"/>
          </ac:spMkLst>
        </pc:spChg>
        <pc:spChg chg="mod">
          <ac:chgData name="Field, Scott" userId="1af7d331-902d-4752-9987-ea455d99ec99" providerId="ADAL" clId="{00D714F8-365C-4632-93A5-B5230D9D14C6}" dt="2022-03-31T04:28:17.896" v="3232" actId="1076"/>
          <ac:spMkLst>
            <pc:docMk/>
            <pc:sldMk cId="3684165206" sldId="790"/>
            <ac:spMk id="26" creationId="{54E4F70C-FC64-4687-98C8-2DEABDD920C2}"/>
          </ac:spMkLst>
        </pc:spChg>
        <pc:spChg chg="mod">
          <ac:chgData name="Field, Scott" userId="1af7d331-902d-4752-9987-ea455d99ec99" providerId="ADAL" clId="{00D714F8-365C-4632-93A5-B5230D9D14C6}" dt="2022-03-31T04:28:17.896" v="3232" actId="1076"/>
          <ac:spMkLst>
            <pc:docMk/>
            <pc:sldMk cId="3684165206" sldId="790"/>
            <ac:spMk id="42" creationId="{9CC6AB81-FD0B-49B5-B975-DE1E7565EC60}"/>
          </ac:spMkLst>
        </pc:spChg>
        <pc:spChg chg="mod">
          <ac:chgData name="Field, Scott" userId="1af7d331-902d-4752-9987-ea455d99ec99" providerId="ADAL" clId="{00D714F8-365C-4632-93A5-B5230D9D14C6}" dt="2022-03-31T04:28:17.896" v="3232" actId="1076"/>
          <ac:spMkLst>
            <pc:docMk/>
            <pc:sldMk cId="3684165206" sldId="790"/>
            <ac:spMk id="43" creationId="{376F4438-C660-4D28-AA21-9DB053721E45}"/>
          </ac:spMkLst>
        </pc:spChg>
        <pc:spChg chg="mod">
          <ac:chgData name="Field, Scott" userId="1af7d331-902d-4752-9987-ea455d99ec99" providerId="ADAL" clId="{00D714F8-365C-4632-93A5-B5230D9D14C6}" dt="2022-03-31T04:28:17.896" v="3232" actId="1076"/>
          <ac:spMkLst>
            <pc:docMk/>
            <pc:sldMk cId="3684165206" sldId="790"/>
            <ac:spMk id="45" creationId="{B19E521C-0BAF-4885-A32E-ECF53043859B}"/>
          </ac:spMkLst>
        </pc:spChg>
        <pc:spChg chg="mod">
          <ac:chgData name="Field, Scott" userId="1af7d331-902d-4752-9987-ea455d99ec99" providerId="ADAL" clId="{00D714F8-365C-4632-93A5-B5230D9D14C6}" dt="2022-03-31T04:28:17.896" v="3232" actId="1076"/>
          <ac:spMkLst>
            <pc:docMk/>
            <pc:sldMk cId="3684165206" sldId="790"/>
            <ac:spMk id="62" creationId="{91E4F666-E3E1-4BA2-B375-80E9B2389A56}"/>
          </ac:spMkLst>
        </pc:spChg>
        <pc:spChg chg="mod">
          <ac:chgData name="Field, Scott" userId="1af7d331-902d-4752-9987-ea455d99ec99" providerId="ADAL" clId="{00D714F8-365C-4632-93A5-B5230D9D14C6}" dt="2022-03-31T04:28:17.896" v="3232" actId="1076"/>
          <ac:spMkLst>
            <pc:docMk/>
            <pc:sldMk cId="3684165206" sldId="790"/>
            <ac:spMk id="65" creationId="{34437F57-66B0-4489-901B-4CC8D7CFE496}"/>
          </ac:spMkLst>
        </pc:spChg>
        <pc:cxnChg chg="mod">
          <ac:chgData name="Field, Scott" userId="1af7d331-902d-4752-9987-ea455d99ec99" providerId="ADAL" clId="{00D714F8-365C-4632-93A5-B5230D9D14C6}" dt="2022-03-31T04:28:17.896" v="3232" actId="1076"/>
          <ac:cxnSpMkLst>
            <pc:docMk/>
            <pc:sldMk cId="3684165206" sldId="790"/>
            <ac:cxnSpMk id="5" creationId="{E0F74DE2-B5B9-4504-AAF3-91E5FBE8CF63}"/>
          </ac:cxnSpMkLst>
        </pc:cxnChg>
        <pc:cxnChg chg="mod">
          <ac:chgData name="Field, Scott" userId="1af7d331-902d-4752-9987-ea455d99ec99" providerId="ADAL" clId="{00D714F8-365C-4632-93A5-B5230D9D14C6}" dt="2022-03-31T04:28:17.896" v="3232" actId="1076"/>
          <ac:cxnSpMkLst>
            <pc:docMk/>
            <pc:sldMk cId="3684165206" sldId="790"/>
            <ac:cxnSpMk id="31" creationId="{67385B82-2051-492F-8647-C9BCE2D33E76}"/>
          </ac:cxnSpMkLst>
        </pc:cxnChg>
        <pc:cxnChg chg="mod">
          <ac:chgData name="Field, Scott" userId="1af7d331-902d-4752-9987-ea455d99ec99" providerId="ADAL" clId="{00D714F8-365C-4632-93A5-B5230D9D14C6}" dt="2022-03-31T04:28:17.896" v="3232" actId="1076"/>
          <ac:cxnSpMkLst>
            <pc:docMk/>
            <pc:sldMk cId="3684165206" sldId="790"/>
            <ac:cxnSpMk id="33" creationId="{30556029-711B-48EB-9B64-6B804281121B}"/>
          </ac:cxnSpMkLst>
        </pc:cxnChg>
        <pc:cxnChg chg="mod">
          <ac:chgData name="Field, Scott" userId="1af7d331-902d-4752-9987-ea455d99ec99" providerId="ADAL" clId="{00D714F8-365C-4632-93A5-B5230D9D14C6}" dt="2022-03-31T04:28:17.896" v="3232" actId="1076"/>
          <ac:cxnSpMkLst>
            <pc:docMk/>
            <pc:sldMk cId="3684165206" sldId="790"/>
            <ac:cxnSpMk id="35" creationId="{EC71985A-0B21-44C5-B1B4-C5EE9307E970}"/>
          </ac:cxnSpMkLst>
        </pc:cxnChg>
        <pc:cxnChg chg="mod">
          <ac:chgData name="Field, Scott" userId="1af7d331-902d-4752-9987-ea455d99ec99" providerId="ADAL" clId="{00D714F8-365C-4632-93A5-B5230D9D14C6}" dt="2022-03-31T04:28:17.896" v="3232" actId="1076"/>
          <ac:cxnSpMkLst>
            <pc:docMk/>
            <pc:sldMk cId="3684165206" sldId="790"/>
            <ac:cxnSpMk id="37" creationId="{BF6D9ED2-38DE-4085-9FF9-AF6117C3482A}"/>
          </ac:cxnSpMkLst>
        </pc:cxnChg>
        <pc:cxnChg chg="mod">
          <ac:chgData name="Field, Scott" userId="1af7d331-902d-4752-9987-ea455d99ec99" providerId="ADAL" clId="{00D714F8-365C-4632-93A5-B5230D9D14C6}" dt="2022-03-31T04:28:17.896" v="3232" actId="1076"/>
          <ac:cxnSpMkLst>
            <pc:docMk/>
            <pc:sldMk cId="3684165206" sldId="790"/>
            <ac:cxnSpMk id="38" creationId="{6775307A-ECCB-4613-8052-35622117C9ED}"/>
          </ac:cxnSpMkLst>
        </pc:cxnChg>
        <pc:cxnChg chg="mod">
          <ac:chgData name="Field, Scott" userId="1af7d331-902d-4752-9987-ea455d99ec99" providerId="ADAL" clId="{00D714F8-365C-4632-93A5-B5230D9D14C6}" dt="2022-03-31T04:28:17.896" v="3232" actId="1076"/>
          <ac:cxnSpMkLst>
            <pc:docMk/>
            <pc:sldMk cId="3684165206" sldId="790"/>
            <ac:cxnSpMk id="46" creationId="{DFD20C50-2CAD-4E1D-9D28-A1A6BD680F68}"/>
          </ac:cxnSpMkLst>
        </pc:cxnChg>
      </pc:sldChg>
      <pc:sldChg chg="modSp new mod">
        <pc:chgData name="Field, Scott" userId="1af7d331-902d-4752-9987-ea455d99ec99" providerId="ADAL" clId="{00D714F8-365C-4632-93A5-B5230D9D14C6}" dt="2022-03-31T00:00:13.185" v="346"/>
        <pc:sldMkLst>
          <pc:docMk/>
          <pc:sldMk cId="1400873193" sldId="791"/>
        </pc:sldMkLst>
        <pc:spChg chg="mod">
          <ac:chgData name="Field, Scott" userId="1af7d331-902d-4752-9987-ea455d99ec99" providerId="ADAL" clId="{00D714F8-365C-4632-93A5-B5230D9D14C6}" dt="2022-03-30T18:30:35.386" v="179" actId="20577"/>
          <ac:spMkLst>
            <pc:docMk/>
            <pc:sldMk cId="1400873193" sldId="791"/>
            <ac:spMk id="2" creationId="{F1490675-8AEA-45FE-83C3-884C423093E6}"/>
          </ac:spMkLst>
        </pc:spChg>
        <pc:spChg chg="mod">
          <ac:chgData name="Field, Scott" userId="1af7d331-902d-4752-9987-ea455d99ec99" providerId="ADAL" clId="{00D714F8-365C-4632-93A5-B5230D9D14C6}" dt="2022-03-31T00:00:13.185" v="346"/>
          <ac:spMkLst>
            <pc:docMk/>
            <pc:sldMk cId="1400873193" sldId="791"/>
            <ac:spMk id="3" creationId="{EB80787C-810A-49D1-B554-FC9FA4525B0C}"/>
          </ac:spMkLst>
        </pc:spChg>
      </pc:sldChg>
      <pc:sldChg chg="addSp modSp mod">
        <pc:chgData name="Field, Scott" userId="1af7d331-902d-4752-9987-ea455d99ec99" providerId="ADAL" clId="{00D714F8-365C-4632-93A5-B5230D9D14C6}" dt="2022-03-31T05:18:18.674" v="4119"/>
        <pc:sldMkLst>
          <pc:docMk/>
          <pc:sldMk cId="3753743634" sldId="792"/>
        </pc:sldMkLst>
        <pc:spChg chg="mod">
          <ac:chgData name="Field, Scott" userId="1af7d331-902d-4752-9987-ea455d99ec99" providerId="ADAL" clId="{00D714F8-365C-4632-93A5-B5230D9D14C6}" dt="2022-03-31T02:01:16.196" v="1878" actId="20577"/>
          <ac:spMkLst>
            <pc:docMk/>
            <pc:sldMk cId="3753743634" sldId="792"/>
            <ac:spMk id="2" creationId="{F44B74BE-D783-49E8-BD77-40D5F3F18B24}"/>
          </ac:spMkLst>
        </pc:spChg>
        <pc:spChg chg="mod">
          <ac:chgData name="Field, Scott" userId="1af7d331-902d-4752-9987-ea455d99ec99" providerId="ADAL" clId="{00D714F8-365C-4632-93A5-B5230D9D14C6}" dt="2022-03-31T00:00:13.185" v="346"/>
          <ac:spMkLst>
            <pc:docMk/>
            <pc:sldMk cId="3753743634" sldId="792"/>
            <ac:spMk id="3" creationId="{89557912-E255-4DE4-81B9-500CDB69BF34}"/>
          </ac:spMkLst>
        </pc:spChg>
        <pc:spChg chg="mod">
          <ac:chgData name="Field, Scott" userId="1af7d331-902d-4752-9987-ea455d99ec99" providerId="ADAL" clId="{00D714F8-365C-4632-93A5-B5230D9D14C6}" dt="2022-03-31T05:07:19.949" v="3987" actId="20577"/>
          <ac:spMkLst>
            <pc:docMk/>
            <pc:sldMk cId="3753743634" sldId="792"/>
            <ac:spMk id="5" creationId="{315F494B-7083-43EB-AAEA-A4DF053DCB2F}"/>
          </ac:spMkLst>
        </pc:spChg>
        <pc:picChg chg="add mod">
          <ac:chgData name="Field, Scott" userId="1af7d331-902d-4752-9987-ea455d99ec99" providerId="ADAL" clId="{00D714F8-365C-4632-93A5-B5230D9D14C6}" dt="2022-03-31T05:18:18.674" v="4119"/>
          <ac:picMkLst>
            <pc:docMk/>
            <pc:sldMk cId="3753743634" sldId="792"/>
            <ac:picMk id="6" creationId="{3ED12049-07FF-4457-AECA-C79213E305DE}"/>
          </ac:picMkLst>
        </pc:picChg>
      </pc:sldChg>
      <pc:sldChg chg="addSp delSp modSp add mod">
        <pc:chgData name="Field, Scott" userId="1af7d331-902d-4752-9987-ea455d99ec99" providerId="ADAL" clId="{00D714F8-365C-4632-93A5-B5230D9D14C6}" dt="2022-03-31T05:19:06.708" v="4145" actId="1035"/>
        <pc:sldMkLst>
          <pc:docMk/>
          <pc:sldMk cId="3789642070" sldId="793"/>
        </pc:sldMkLst>
        <pc:spChg chg="mod">
          <ac:chgData name="Field, Scott" userId="1af7d331-902d-4752-9987-ea455d99ec99" providerId="ADAL" clId="{00D714F8-365C-4632-93A5-B5230D9D14C6}" dt="2022-03-31T00:52:57.724" v="1257" actId="1036"/>
          <ac:spMkLst>
            <pc:docMk/>
            <pc:sldMk cId="3789642070" sldId="793"/>
            <ac:spMk id="2" creationId="{24A7A810-0022-4CF8-A97D-627987D96A23}"/>
          </ac:spMkLst>
        </pc:spChg>
        <pc:spChg chg="del">
          <ac:chgData name="Field, Scott" userId="1af7d331-902d-4752-9987-ea455d99ec99" providerId="ADAL" clId="{00D714F8-365C-4632-93A5-B5230D9D14C6}" dt="2022-03-31T00:37:56.629" v="1019" actId="478"/>
          <ac:spMkLst>
            <pc:docMk/>
            <pc:sldMk cId="3789642070" sldId="793"/>
            <ac:spMk id="5" creationId="{F652C8FC-CF59-4116-8893-1856295BDB71}"/>
          </ac:spMkLst>
        </pc:spChg>
        <pc:spChg chg="add del mod">
          <ac:chgData name="Field, Scott" userId="1af7d331-902d-4752-9987-ea455d99ec99" providerId="ADAL" clId="{00D714F8-365C-4632-93A5-B5230D9D14C6}" dt="2022-03-31T00:38:02.119" v="1020" actId="478"/>
          <ac:spMkLst>
            <pc:docMk/>
            <pc:sldMk cId="3789642070" sldId="793"/>
            <ac:spMk id="7" creationId="{03DBCF1E-5065-4F49-8D21-3F4F6B6C6A14}"/>
          </ac:spMkLst>
        </pc:spChg>
        <pc:spChg chg="add del mod">
          <ac:chgData name="Field, Scott" userId="1af7d331-902d-4752-9987-ea455d99ec99" providerId="ADAL" clId="{00D714F8-365C-4632-93A5-B5230D9D14C6}" dt="2022-03-31T00:41:09.104" v="1098" actId="478"/>
          <ac:spMkLst>
            <pc:docMk/>
            <pc:sldMk cId="3789642070" sldId="793"/>
            <ac:spMk id="9" creationId="{4365386A-377D-48FC-8467-4FA0F5F07610}"/>
          </ac:spMkLst>
        </pc:spChg>
        <pc:spChg chg="add del mod">
          <ac:chgData name="Field, Scott" userId="1af7d331-902d-4752-9987-ea455d99ec99" providerId="ADAL" clId="{00D714F8-365C-4632-93A5-B5230D9D14C6}" dt="2022-03-31T00:41:15.110" v="1099" actId="478"/>
          <ac:spMkLst>
            <pc:docMk/>
            <pc:sldMk cId="3789642070" sldId="793"/>
            <ac:spMk id="11" creationId="{4FFC11EA-BF08-4448-BE8E-AA30A04873BF}"/>
          </ac:spMkLst>
        </pc:spChg>
        <pc:graphicFrameChg chg="add mod modGraphic">
          <ac:chgData name="Field, Scott" userId="1af7d331-902d-4752-9987-ea455d99ec99" providerId="ADAL" clId="{00D714F8-365C-4632-93A5-B5230D9D14C6}" dt="2022-03-31T00:51:04.500" v="1247" actId="12385"/>
          <ac:graphicFrameMkLst>
            <pc:docMk/>
            <pc:sldMk cId="3789642070" sldId="793"/>
            <ac:graphicFrameMk id="8" creationId="{933F9A78-4137-4D4C-8A2F-497C186716EC}"/>
          </ac:graphicFrameMkLst>
        </pc:graphicFrameChg>
        <pc:picChg chg="add mod">
          <ac:chgData name="Field, Scott" userId="1af7d331-902d-4752-9987-ea455d99ec99" providerId="ADAL" clId="{00D714F8-365C-4632-93A5-B5230D9D14C6}" dt="2022-03-31T05:19:06.708" v="4145" actId="1035"/>
          <ac:picMkLst>
            <pc:docMk/>
            <pc:sldMk cId="3789642070" sldId="793"/>
            <ac:picMk id="12" creationId="{1DCC53D4-BA3A-42D6-8485-206FC5C5A6E0}"/>
          </ac:picMkLst>
        </pc:picChg>
      </pc:sldChg>
      <pc:sldChg chg="modSp new del mod ord modShow">
        <pc:chgData name="Field, Scott" userId="1af7d331-902d-4752-9987-ea455d99ec99" providerId="ADAL" clId="{00D714F8-365C-4632-93A5-B5230D9D14C6}" dt="2022-03-31T01:36:48.696" v="1695" actId="2696"/>
        <pc:sldMkLst>
          <pc:docMk/>
          <pc:sldMk cId="1714367517" sldId="794"/>
        </pc:sldMkLst>
        <pc:spChg chg="mod">
          <ac:chgData name="Field, Scott" userId="1af7d331-902d-4752-9987-ea455d99ec99" providerId="ADAL" clId="{00D714F8-365C-4632-93A5-B5230D9D14C6}" dt="2022-03-31T00:53:51.833" v="1294" actId="20577"/>
          <ac:spMkLst>
            <pc:docMk/>
            <pc:sldMk cId="1714367517" sldId="794"/>
            <ac:spMk id="2" creationId="{32767738-2B12-4FAF-BA44-D51E70C6B09A}"/>
          </ac:spMkLst>
        </pc:spChg>
        <pc:spChg chg="mod">
          <ac:chgData name="Field, Scott" userId="1af7d331-902d-4752-9987-ea455d99ec99" providerId="ADAL" clId="{00D714F8-365C-4632-93A5-B5230D9D14C6}" dt="2022-03-31T00:53:46.928" v="1282" actId="20577"/>
          <ac:spMkLst>
            <pc:docMk/>
            <pc:sldMk cId="1714367517" sldId="794"/>
            <ac:spMk id="5" creationId="{D8204AAD-8D61-4C59-A8DE-4AAE2CC617EA}"/>
          </ac:spMkLst>
        </pc:spChg>
      </pc:sldChg>
      <pc:sldChg chg="new del">
        <pc:chgData name="Field, Scott" userId="1af7d331-902d-4752-9987-ea455d99ec99" providerId="ADAL" clId="{00D714F8-365C-4632-93A5-B5230D9D14C6}" dt="2022-03-31T00:53:32.490" v="1266" actId="680"/>
        <pc:sldMkLst>
          <pc:docMk/>
          <pc:sldMk cId="3101372434" sldId="794"/>
        </pc:sldMkLst>
      </pc:sldChg>
      <pc:sldChg chg="new del">
        <pc:chgData name="Field, Scott" userId="1af7d331-902d-4752-9987-ea455d99ec99" providerId="ADAL" clId="{00D714F8-365C-4632-93A5-B5230D9D14C6}" dt="2022-03-31T01:09:09.271" v="1425" actId="680"/>
        <pc:sldMkLst>
          <pc:docMk/>
          <pc:sldMk cId="801823494" sldId="795"/>
        </pc:sldMkLst>
      </pc:sldChg>
      <pc:sldChg chg="addSp delSp modSp new mod modShow">
        <pc:chgData name="Field, Scott" userId="1af7d331-902d-4752-9987-ea455d99ec99" providerId="ADAL" clId="{00D714F8-365C-4632-93A5-B5230D9D14C6}" dt="2022-03-31T01:43:52.420" v="1852" actId="1076"/>
        <pc:sldMkLst>
          <pc:docMk/>
          <pc:sldMk cId="2006956558" sldId="795"/>
        </pc:sldMkLst>
        <pc:spChg chg="del">
          <ac:chgData name="Field, Scott" userId="1af7d331-902d-4752-9987-ea455d99ec99" providerId="ADAL" clId="{00D714F8-365C-4632-93A5-B5230D9D14C6}" dt="2022-03-31T01:09:21.440" v="1427" actId="478"/>
          <ac:spMkLst>
            <pc:docMk/>
            <pc:sldMk cId="2006956558" sldId="795"/>
            <ac:spMk id="2" creationId="{B6E0B1C3-D5FD-4A66-89F2-8182361C7F4A}"/>
          </ac:spMkLst>
        </pc:spChg>
        <pc:spChg chg="del">
          <ac:chgData name="Field, Scott" userId="1af7d331-902d-4752-9987-ea455d99ec99" providerId="ADAL" clId="{00D714F8-365C-4632-93A5-B5230D9D14C6}" dt="2022-03-31T01:09:21.440" v="1427" actId="478"/>
          <ac:spMkLst>
            <pc:docMk/>
            <pc:sldMk cId="2006956558" sldId="795"/>
            <ac:spMk id="3" creationId="{4BDDAF3B-FDE2-4CFA-84B1-725DB12A9472}"/>
          </ac:spMkLst>
        </pc:spChg>
        <pc:spChg chg="del">
          <ac:chgData name="Field, Scott" userId="1af7d331-902d-4752-9987-ea455d99ec99" providerId="ADAL" clId="{00D714F8-365C-4632-93A5-B5230D9D14C6}" dt="2022-03-31T01:09:21.440" v="1427" actId="478"/>
          <ac:spMkLst>
            <pc:docMk/>
            <pc:sldMk cId="2006956558" sldId="795"/>
            <ac:spMk id="4" creationId="{8C3F1FA3-A0CD-494A-9BEF-9AD32FCBB87A}"/>
          </ac:spMkLst>
        </pc:spChg>
        <pc:spChg chg="del">
          <ac:chgData name="Field, Scott" userId="1af7d331-902d-4752-9987-ea455d99ec99" providerId="ADAL" clId="{00D714F8-365C-4632-93A5-B5230D9D14C6}" dt="2022-03-31T01:09:21.440" v="1427" actId="478"/>
          <ac:spMkLst>
            <pc:docMk/>
            <pc:sldMk cId="2006956558" sldId="795"/>
            <ac:spMk id="5" creationId="{AF98F2DE-6136-416D-ADBE-800AC4676597}"/>
          </ac:spMkLst>
        </pc:spChg>
        <pc:picChg chg="add mod modCrop">
          <ac:chgData name="Field, Scott" userId="1af7d331-902d-4752-9987-ea455d99ec99" providerId="ADAL" clId="{00D714F8-365C-4632-93A5-B5230D9D14C6}" dt="2022-03-31T01:43:52.420" v="1852" actId="1076"/>
          <ac:picMkLst>
            <pc:docMk/>
            <pc:sldMk cId="2006956558" sldId="795"/>
            <ac:picMk id="6" creationId="{65D106D8-8816-4911-9C15-8ACC9B365C01}"/>
          </ac:picMkLst>
        </pc:picChg>
        <pc:picChg chg="add mod modCrop">
          <ac:chgData name="Field, Scott" userId="1af7d331-902d-4752-9987-ea455d99ec99" providerId="ADAL" clId="{00D714F8-365C-4632-93A5-B5230D9D14C6}" dt="2022-03-31T01:43:52.420" v="1852" actId="1076"/>
          <ac:picMkLst>
            <pc:docMk/>
            <pc:sldMk cId="2006956558" sldId="795"/>
            <ac:picMk id="7" creationId="{03A2C857-3678-4DB4-880B-53011687EEE2}"/>
          </ac:picMkLst>
        </pc:picChg>
        <pc:picChg chg="add mod modCrop">
          <ac:chgData name="Field, Scott" userId="1af7d331-902d-4752-9987-ea455d99ec99" providerId="ADAL" clId="{00D714F8-365C-4632-93A5-B5230D9D14C6}" dt="2022-03-31T01:43:52.420" v="1852" actId="1076"/>
          <ac:picMkLst>
            <pc:docMk/>
            <pc:sldMk cId="2006956558" sldId="795"/>
            <ac:picMk id="8" creationId="{6875E7B4-F119-4B00-9FD6-0EDC6D64C5F2}"/>
          </ac:picMkLst>
        </pc:picChg>
        <pc:picChg chg="add mod modCrop">
          <ac:chgData name="Field, Scott" userId="1af7d331-902d-4752-9987-ea455d99ec99" providerId="ADAL" clId="{00D714F8-365C-4632-93A5-B5230D9D14C6}" dt="2022-03-31T01:43:52.420" v="1852" actId="1076"/>
          <ac:picMkLst>
            <pc:docMk/>
            <pc:sldMk cId="2006956558" sldId="795"/>
            <ac:picMk id="9" creationId="{953EB303-EDAC-4453-87CC-C14AF33D175D}"/>
          </ac:picMkLst>
        </pc:picChg>
        <pc:picChg chg="add mod modCrop">
          <ac:chgData name="Field, Scott" userId="1af7d331-902d-4752-9987-ea455d99ec99" providerId="ADAL" clId="{00D714F8-365C-4632-93A5-B5230D9D14C6}" dt="2022-03-31T01:43:52.420" v="1852" actId="1076"/>
          <ac:picMkLst>
            <pc:docMk/>
            <pc:sldMk cId="2006956558" sldId="795"/>
            <ac:picMk id="10" creationId="{F316091C-F72D-4FFB-9E14-C26686D0A94A}"/>
          </ac:picMkLst>
        </pc:picChg>
        <pc:picChg chg="add mod">
          <ac:chgData name="Field, Scott" userId="1af7d331-902d-4752-9987-ea455d99ec99" providerId="ADAL" clId="{00D714F8-365C-4632-93A5-B5230D9D14C6}" dt="2022-03-31T01:24:45.960" v="1652"/>
          <ac:picMkLst>
            <pc:docMk/>
            <pc:sldMk cId="2006956558" sldId="795"/>
            <ac:picMk id="11" creationId="{7035C8E2-0364-467C-A9F9-BA7CBB74CCAC}"/>
          </ac:picMkLst>
        </pc:picChg>
        <pc:picChg chg="add mod">
          <ac:chgData name="Field, Scott" userId="1af7d331-902d-4752-9987-ea455d99ec99" providerId="ADAL" clId="{00D714F8-365C-4632-93A5-B5230D9D14C6}" dt="2022-03-31T01:43:47.370" v="1851" actId="1076"/>
          <ac:picMkLst>
            <pc:docMk/>
            <pc:sldMk cId="2006956558" sldId="795"/>
            <ac:picMk id="12" creationId="{FAE9D8D3-FAA9-4FFE-87E2-F9473041B1B5}"/>
          </ac:picMkLst>
        </pc:picChg>
      </pc:sldChg>
      <pc:sldChg chg="add mod ord modShow">
        <pc:chgData name="Field, Scott" userId="1af7d331-902d-4752-9987-ea455d99ec99" providerId="ADAL" clId="{00D714F8-365C-4632-93A5-B5230D9D14C6}" dt="2022-03-31T01:36:45.892" v="1694" actId="729"/>
        <pc:sldMkLst>
          <pc:docMk/>
          <pc:sldMk cId="3976470192" sldId="796"/>
        </pc:sldMkLst>
      </pc:sldChg>
      <pc:sldChg chg="addSp delSp modSp new del mod ord addCm modCm">
        <pc:chgData name="Field, Scott" userId="1af7d331-902d-4752-9987-ea455d99ec99" providerId="ADAL" clId="{00D714F8-365C-4632-93A5-B5230D9D14C6}" dt="2022-03-31T14:56:56.730" v="4240" actId="2696"/>
        <pc:sldMkLst>
          <pc:docMk/>
          <pc:sldMk cId="1275758992" sldId="797"/>
        </pc:sldMkLst>
        <pc:spChg chg="mod">
          <ac:chgData name="Field, Scott" userId="1af7d331-902d-4752-9987-ea455d99ec99" providerId="ADAL" clId="{00D714F8-365C-4632-93A5-B5230D9D14C6}" dt="2022-03-31T04:18:22.820" v="3116" actId="404"/>
          <ac:spMkLst>
            <pc:docMk/>
            <pc:sldMk cId="1275758992" sldId="797"/>
            <ac:spMk id="2" creationId="{49E8A1F8-2F22-4367-9D78-7E8570D13A3B}"/>
          </ac:spMkLst>
        </pc:spChg>
        <pc:spChg chg="mod">
          <ac:chgData name="Field, Scott" userId="1af7d331-902d-4752-9987-ea455d99ec99" providerId="ADAL" clId="{00D714F8-365C-4632-93A5-B5230D9D14C6}" dt="2022-03-31T02:24:33.696" v="2347" actId="20577"/>
          <ac:spMkLst>
            <pc:docMk/>
            <pc:sldMk cId="1275758992" sldId="797"/>
            <ac:spMk id="5" creationId="{A573D235-1A0A-4061-A133-65F0CD32C722}"/>
          </ac:spMkLst>
        </pc:spChg>
        <pc:spChg chg="del">
          <ac:chgData name="Field, Scott" userId="1af7d331-902d-4752-9987-ea455d99ec99" providerId="ADAL" clId="{00D714F8-365C-4632-93A5-B5230D9D14C6}" dt="2022-03-31T02:21:11.214" v="2209" actId="478"/>
          <ac:spMkLst>
            <pc:docMk/>
            <pc:sldMk cId="1275758992" sldId="797"/>
            <ac:spMk id="6" creationId="{A141E4CC-F9AA-4F67-8578-C3531D7FF18A}"/>
          </ac:spMkLst>
        </pc:spChg>
        <pc:picChg chg="add mod">
          <ac:chgData name="Field, Scott" userId="1af7d331-902d-4752-9987-ea455d99ec99" providerId="ADAL" clId="{00D714F8-365C-4632-93A5-B5230D9D14C6}" dt="2022-03-31T05:18:03.645" v="4103"/>
          <ac:picMkLst>
            <pc:docMk/>
            <pc:sldMk cId="1275758992" sldId="797"/>
            <ac:picMk id="7" creationId="{0D9130A2-E1B8-4CD4-8583-1BC95D838A02}"/>
          </ac:picMkLst>
        </pc:picChg>
      </pc:sldChg>
      <pc:sldChg chg="addSp delSp modSp new mod">
        <pc:chgData name="Field, Scott" userId="1af7d331-902d-4752-9987-ea455d99ec99" providerId="ADAL" clId="{00D714F8-365C-4632-93A5-B5230D9D14C6}" dt="2022-03-31T05:18:17.600" v="4118"/>
        <pc:sldMkLst>
          <pc:docMk/>
          <pc:sldMk cId="1605076318" sldId="798"/>
        </pc:sldMkLst>
        <pc:spChg chg="mod">
          <ac:chgData name="Field, Scott" userId="1af7d331-902d-4752-9987-ea455d99ec99" providerId="ADAL" clId="{00D714F8-365C-4632-93A5-B5230D9D14C6}" dt="2022-03-31T02:33:30.558" v="2444" actId="20577"/>
          <ac:spMkLst>
            <pc:docMk/>
            <pc:sldMk cId="1605076318" sldId="798"/>
            <ac:spMk id="2" creationId="{D2D146B0-1254-4E3F-8840-3309AA304D04}"/>
          </ac:spMkLst>
        </pc:spChg>
        <pc:spChg chg="mod">
          <ac:chgData name="Field, Scott" userId="1af7d331-902d-4752-9987-ea455d99ec99" providerId="ADAL" clId="{00D714F8-365C-4632-93A5-B5230D9D14C6}" dt="2022-03-31T02:36:12.858" v="2606" actId="20577"/>
          <ac:spMkLst>
            <pc:docMk/>
            <pc:sldMk cId="1605076318" sldId="798"/>
            <ac:spMk id="5" creationId="{1DE53377-CD7A-4988-9ED2-10E1CC20D77D}"/>
          </ac:spMkLst>
        </pc:spChg>
        <pc:graphicFrameChg chg="add del mod">
          <ac:chgData name="Field, Scott" userId="1af7d331-902d-4752-9987-ea455d99ec99" providerId="ADAL" clId="{00D714F8-365C-4632-93A5-B5230D9D14C6}" dt="2022-03-31T02:33:44.428" v="2446"/>
          <ac:graphicFrameMkLst>
            <pc:docMk/>
            <pc:sldMk cId="1605076318" sldId="798"/>
            <ac:graphicFrameMk id="6" creationId="{2D3FFA57-6880-4C38-B9F9-DAF071974DD3}"/>
          </ac:graphicFrameMkLst>
        </pc:graphicFrameChg>
        <pc:picChg chg="add mod">
          <ac:chgData name="Field, Scott" userId="1af7d331-902d-4752-9987-ea455d99ec99" providerId="ADAL" clId="{00D714F8-365C-4632-93A5-B5230D9D14C6}" dt="2022-03-31T05:18:17.600" v="4118"/>
          <ac:picMkLst>
            <pc:docMk/>
            <pc:sldMk cId="1605076318" sldId="798"/>
            <ac:picMk id="7" creationId="{254D1755-791B-42DC-B0A9-697FF1644F5E}"/>
          </ac:picMkLst>
        </pc:picChg>
      </pc:sldChg>
      <pc:sldChg chg="addSp delSp modSp new mod">
        <pc:chgData name="Field, Scott" userId="1af7d331-902d-4752-9987-ea455d99ec99" providerId="ADAL" clId="{00D714F8-365C-4632-93A5-B5230D9D14C6}" dt="2022-03-31T05:17:18.322" v="4085"/>
        <pc:sldMkLst>
          <pc:docMk/>
          <pc:sldMk cId="1518630117" sldId="799"/>
        </pc:sldMkLst>
        <pc:spChg chg="mod">
          <ac:chgData name="Field, Scott" userId="1af7d331-902d-4752-9987-ea455d99ec99" providerId="ADAL" clId="{00D714F8-365C-4632-93A5-B5230D9D14C6}" dt="2022-03-31T02:38:15.328" v="2656" actId="20577"/>
          <ac:spMkLst>
            <pc:docMk/>
            <pc:sldMk cId="1518630117" sldId="799"/>
            <ac:spMk id="2" creationId="{854DF9ED-2C72-4624-92C7-7C869E94A7FA}"/>
          </ac:spMkLst>
        </pc:spChg>
        <pc:spChg chg="mod">
          <ac:chgData name="Field, Scott" userId="1af7d331-902d-4752-9987-ea455d99ec99" providerId="ADAL" clId="{00D714F8-365C-4632-93A5-B5230D9D14C6}" dt="2022-03-31T02:38:54.722" v="2663" actId="20577"/>
          <ac:spMkLst>
            <pc:docMk/>
            <pc:sldMk cId="1518630117" sldId="799"/>
            <ac:spMk id="5" creationId="{B42427A3-235D-4FC0-AD12-FC1067D5CD53}"/>
          </ac:spMkLst>
        </pc:spChg>
        <pc:spChg chg="add del mod">
          <ac:chgData name="Field, Scott" userId="1af7d331-902d-4752-9987-ea455d99ec99" providerId="ADAL" clId="{00D714F8-365C-4632-93A5-B5230D9D14C6}" dt="2022-03-31T02:39:28.204" v="2664" actId="478"/>
          <ac:spMkLst>
            <pc:docMk/>
            <pc:sldMk cId="1518630117" sldId="799"/>
            <ac:spMk id="6" creationId="{EA654A65-FABC-4E46-8F70-791BCA9FEB87}"/>
          </ac:spMkLst>
        </pc:spChg>
        <pc:picChg chg="add mod">
          <ac:chgData name="Field, Scott" userId="1af7d331-902d-4752-9987-ea455d99ec99" providerId="ADAL" clId="{00D714F8-365C-4632-93A5-B5230D9D14C6}" dt="2022-03-31T02:38:45.592" v="2659" actId="14100"/>
          <ac:picMkLst>
            <pc:docMk/>
            <pc:sldMk cId="1518630117" sldId="799"/>
            <ac:picMk id="7" creationId="{451BE0B3-79CC-4EA4-938F-B76F71F2AC7D}"/>
          </ac:picMkLst>
        </pc:picChg>
        <pc:picChg chg="add mod">
          <ac:chgData name="Field, Scott" userId="1af7d331-902d-4752-9987-ea455d99ec99" providerId="ADAL" clId="{00D714F8-365C-4632-93A5-B5230D9D14C6}" dt="2022-03-31T05:17:18.322" v="4085"/>
          <ac:picMkLst>
            <pc:docMk/>
            <pc:sldMk cId="1518630117" sldId="799"/>
            <ac:picMk id="8" creationId="{24503517-23D2-4AC1-B2D0-41B6F8AF58F2}"/>
          </ac:picMkLst>
        </pc:picChg>
      </pc:sldChg>
      <pc:sldChg chg="addSp delSp modSp new mod delCm">
        <pc:chgData name="Field, Scott" userId="1af7d331-902d-4752-9987-ea455d99ec99" providerId="ADAL" clId="{00D714F8-365C-4632-93A5-B5230D9D14C6}" dt="2022-03-31T14:52:31.500" v="4239" actId="1592"/>
        <pc:sldMkLst>
          <pc:docMk/>
          <pc:sldMk cId="1029082040" sldId="800"/>
        </pc:sldMkLst>
        <pc:spChg chg="mod">
          <ac:chgData name="Field, Scott" userId="1af7d331-902d-4752-9987-ea455d99ec99" providerId="ADAL" clId="{00D714F8-365C-4632-93A5-B5230D9D14C6}" dt="2022-03-31T04:22:52.913" v="3159" actId="20577"/>
          <ac:spMkLst>
            <pc:docMk/>
            <pc:sldMk cId="1029082040" sldId="800"/>
            <ac:spMk id="2" creationId="{5D285E70-6B8B-412A-8A56-48BFC3136B3E}"/>
          </ac:spMkLst>
        </pc:spChg>
        <pc:spChg chg="del">
          <ac:chgData name="Field, Scott" userId="1af7d331-902d-4752-9987-ea455d99ec99" providerId="ADAL" clId="{00D714F8-365C-4632-93A5-B5230D9D14C6}" dt="2022-03-31T03:32:55.610" v="2702" actId="478"/>
          <ac:spMkLst>
            <pc:docMk/>
            <pc:sldMk cId="1029082040" sldId="800"/>
            <ac:spMk id="5" creationId="{F06C0EBC-AC79-4406-8E28-F52B0B8E2939}"/>
          </ac:spMkLst>
        </pc:spChg>
        <pc:spChg chg="add mod">
          <ac:chgData name="Field, Scott" userId="1af7d331-902d-4752-9987-ea455d99ec99" providerId="ADAL" clId="{00D714F8-365C-4632-93A5-B5230D9D14C6}" dt="2022-03-31T03:35:21.936" v="2763" actId="1076"/>
          <ac:spMkLst>
            <pc:docMk/>
            <pc:sldMk cId="1029082040" sldId="800"/>
            <ac:spMk id="8" creationId="{B8C50F2D-34D1-46B4-A7DB-B3DDA942B9D3}"/>
          </ac:spMkLst>
        </pc:spChg>
        <pc:picChg chg="add mod modCrop">
          <ac:chgData name="Field, Scott" userId="1af7d331-902d-4752-9987-ea455d99ec99" providerId="ADAL" clId="{00D714F8-365C-4632-93A5-B5230D9D14C6}" dt="2022-03-31T14:52:25.622" v="4238" actId="14100"/>
          <ac:picMkLst>
            <pc:docMk/>
            <pc:sldMk cId="1029082040" sldId="800"/>
            <ac:picMk id="6" creationId="{2E14FCE3-3353-4D49-B869-26DAA0D2990E}"/>
          </ac:picMkLst>
        </pc:picChg>
        <pc:picChg chg="add mod modCrop">
          <ac:chgData name="Field, Scott" userId="1af7d331-902d-4752-9987-ea455d99ec99" providerId="ADAL" clId="{00D714F8-365C-4632-93A5-B5230D9D14C6}" dt="2022-03-31T03:33:52.811" v="2711" actId="1076"/>
          <ac:picMkLst>
            <pc:docMk/>
            <pc:sldMk cId="1029082040" sldId="800"/>
            <ac:picMk id="7" creationId="{B575D466-F067-4C5C-BAD2-4A56017D6657}"/>
          </ac:picMkLst>
        </pc:picChg>
        <pc:picChg chg="add mod">
          <ac:chgData name="Field, Scott" userId="1af7d331-902d-4752-9987-ea455d99ec99" providerId="ADAL" clId="{00D714F8-365C-4632-93A5-B5230D9D14C6}" dt="2022-03-31T05:18:22.783" v="4122"/>
          <ac:picMkLst>
            <pc:docMk/>
            <pc:sldMk cId="1029082040" sldId="800"/>
            <ac:picMk id="9" creationId="{75EC451D-1A8F-4444-8257-85CF377B6D53}"/>
          </ac:picMkLst>
        </pc:picChg>
      </pc:sldChg>
      <pc:sldChg chg="add del">
        <pc:chgData name="Field, Scott" userId="1af7d331-902d-4752-9987-ea455d99ec99" providerId="ADAL" clId="{00D714F8-365C-4632-93A5-B5230D9D14C6}" dt="2022-03-31T03:26:13.286" v="2666" actId="2890"/>
        <pc:sldMkLst>
          <pc:docMk/>
          <pc:sldMk cId="1707266958" sldId="800"/>
        </pc:sldMkLst>
      </pc:sldChg>
      <pc:sldChg chg="addSp delSp modSp add mod ord delCm">
        <pc:chgData name="Field, Scott" userId="1af7d331-902d-4752-9987-ea455d99ec99" providerId="ADAL" clId="{00D714F8-365C-4632-93A5-B5230D9D14C6}" dt="2022-03-31T14:50:19.870" v="4226" actId="1076"/>
        <pc:sldMkLst>
          <pc:docMk/>
          <pc:sldMk cId="1356233449" sldId="801"/>
        </pc:sldMkLst>
        <pc:spChg chg="mod">
          <ac:chgData name="Field, Scott" userId="1af7d331-902d-4752-9987-ea455d99ec99" providerId="ADAL" clId="{00D714F8-365C-4632-93A5-B5230D9D14C6}" dt="2022-03-31T03:49:08.563" v="2981" actId="115"/>
          <ac:spMkLst>
            <pc:docMk/>
            <pc:sldMk cId="1356233449" sldId="801"/>
            <ac:spMk id="2" creationId="{5D285E70-6B8B-412A-8A56-48BFC3136B3E}"/>
          </ac:spMkLst>
        </pc:spChg>
        <pc:spChg chg="del">
          <ac:chgData name="Field, Scott" userId="1af7d331-902d-4752-9987-ea455d99ec99" providerId="ADAL" clId="{00D714F8-365C-4632-93A5-B5230D9D14C6}" dt="2022-03-31T03:36:58.095" v="2797" actId="478"/>
          <ac:spMkLst>
            <pc:docMk/>
            <pc:sldMk cId="1356233449" sldId="801"/>
            <ac:spMk id="8" creationId="{B8C50F2D-34D1-46B4-A7DB-B3DDA942B9D3}"/>
          </ac:spMkLst>
        </pc:spChg>
        <pc:spChg chg="add mod ord">
          <ac:chgData name="Field, Scott" userId="1af7d331-902d-4752-9987-ea455d99ec99" providerId="ADAL" clId="{00D714F8-365C-4632-93A5-B5230D9D14C6}" dt="2022-03-31T14:50:00.164" v="4223" actId="1038"/>
          <ac:spMkLst>
            <pc:docMk/>
            <pc:sldMk cId="1356233449" sldId="801"/>
            <ac:spMk id="11" creationId="{CD12394B-9768-41D9-B7DF-920BC99B4ED3}"/>
          </ac:spMkLst>
        </pc:spChg>
        <pc:spChg chg="add mod">
          <ac:chgData name="Field, Scott" userId="1af7d331-902d-4752-9987-ea455d99ec99" providerId="ADAL" clId="{00D714F8-365C-4632-93A5-B5230D9D14C6}" dt="2022-03-31T04:22:37.878" v="3144" actId="1076"/>
          <ac:spMkLst>
            <pc:docMk/>
            <pc:sldMk cId="1356233449" sldId="801"/>
            <ac:spMk id="12" creationId="{6B4DAF53-E719-4625-AC72-77AEE2203F0F}"/>
          </ac:spMkLst>
        </pc:spChg>
        <pc:spChg chg="add mod">
          <ac:chgData name="Field, Scott" userId="1af7d331-902d-4752-9987-ea455d99ec99" providerId="ADAL" clId="{00D714F8-365C-4632-93A5-B5230D9D14C6}" dt="2022-03-31T14:50:09.914" v="4224" actId="1076"/>
          <ac:spMkLst>
            <pc:docMk/>
            <pc:sldMk cId="1356233449" sldId="801"/>
            <ac:spMk id="14" creationId="{D96B1D60-D7F9-4587-A769-7A1782A51ED1}"/>
          </ac:spMkLst>
        </pc:spChg>
        <pc:picChg chg="add mod modCrop">
          <ac:chgData name="Field, Scott" userId="1af7d331-902d-4752-9987-ea455d99ec99" providerId="ADAL" clId="{00D714F8-365C-4632-93A5-B5230D9D14C6}" dt="2022-03-31T04:22:37.878" v="3144" actId="1076"/>
          <ac:picMkLst>
            <pc:docMk/>
            <pc:sldMk cId="1356233449" sldId="801"/>
            <ac:picMk id="6" creationId="{4C4408E3-9925-477F-A15C-73F066B46E11}"/>
          </ac:picMkLst>
        </pc:picChg>
        <pc:picChg chg="del">
          <ac:chgData name="Field, Scott" userId="1af7d331-902d-4752-9987-ea455d99ec99" providerId="ADAL" clId="{00D714F8-365C-4632-93A5-B5230D9D14C6}" dt="2022-03-31T03:35:45.280" v="2765" actId="478"/>
          <ac:picMkLst>
            <pc:docMk/>
            <pc:sldMk cId="1356233449" sldId="801"/>
            <ac:picMk id="7" creationId="{B575D466-F067-4C5C-BAD2-4A56017D6657}"/>
          </ac:picMkLst>
        </pc:picChg>
        <pc:picChg chg="add mod modCrop">
          <ac:chgData name="Field, Scott" userId="1af7d331-902d-4752-9987-ea455d99ec99" providerId="ADAL" clId="{00D714F8-365C-4632-93A5-B5230D9D14C6}" dt="2022-03-31T14:49:45.707" v="4217" actId="1035"/>
          <ac:picMkLst>
            <pc:docMk/>
            <pc:sldMk cId="1356233449" sldId="801"/>
            <ac:picMk id="8" creationId="{39F46FA7-2994-48A1-83B2-BFD7BC5C83D9}"/>
          </ac:picMkLst>
        </pc:picChg>
        <pc:picChg chg="add mod modCrop">
          <ac:chgData name="Field, Scott" userId="1af7d331-902d-4752-9987-ea455d99ec99" providerId="ADAL" clId="{00D714F8-365C-4632-93A5-B5230D9D14C6}" dt="2022-03-31T03:47:53.594" v="2973" actId="1035"/>
          <ac:picMkLst>
            <pc:docMk/>
            <pc:sldMk cId="1356233449" sldId="801"/>
            <ac:picMk id="10" creationId="{71FFB8F4-266E-4837-8E2D-3C4B3F8D3C94}"/>
          </ac:picMkLst>
        </pc:picChg>
        <pc:picChg chg="add del mod">
          <ac:chgData name="Field, Scott" userId="1af7d331-902d-4752-9987-ea455d99ec99" providerId="ADAL" clId="{00D714F8-365C-4632-93A5-B5230D9D14C6}" dt="2022-03-31T14:46:45.836" v="4182" actId="478"/>
          <ac:picMkLst>
            <pc:docMk/>
            <pc:sldMk cId="1356233449" sldId="801"/>
            <ac:picMk id="13" creationId="{E2F22E47-AAF7-4784-88E8-DD6D0B17CED9}"/>
          </ac:picMkLst>
        </pc:picChg>
        <pc:picChg chg="add mod modCrop">
          <ac:chgData name="Field, Scott" userId="1af7d331-902d-4752-9987-ea455d99ec99" providerId="ADAL" clId="{00D714F8-365C-4632-93A5-B5230D9D14C6}" dt="2022-03-31T14:49:17.002" v="4211" actId="732"/>
          <ac:picMkLst>
            <pc:docMk/>
            <pc:sldMk cId="1356233449" sldId="801"/>
            <ac:picMk id="15" creationId="{32658AEF-837B-4A03-9A8C-7F3097225BC2}"/>
          </ac:picMkLst>
        </pc:picChg>
        <pc:picChg chg="add mod">
          <ac:chgData name="Field, Scott" userId="1af7d331-902d-4752-9987-ea455d99ec99" providerId="ADAL" clId="{00D714F8-365C-4632-93A5-B5230D9D14C6}" dt="2022-03-31T14:50:19.870" v="4226" actId="1076"/>
          <ac:picMkLst>
            <pc:docMk/>
            <pc:sldMk cId="1356233449" sldId="801"/>
            <ac:picMk id="16" creationId="{795900E2-4A53-45AF-98E8-4168CD88FE65}"/>
          </ac:picMkLst>
        </pc:picChg>
      </pc:sldChg>
      <pc:sldChg chg="addSp modSp new mod">
        <pc:chgData name="Field, Scott" userId="1af7d331-902d-4752-9987-ea455d99ec99" providerId="ADAL" clId="{00D714F8-365C-4632-93A5-B5230D9D14C6}" dt="2022-03-31T05:19:15.899" v="4149"/>
        <pc:sldMkLst>
          <pc:docMk/>
          <pc:sldMk cId="1176984967" sldId="802"/>
        </pc:sldMkLst>
        <pc:spChg chg="mod">
          <ac:chgData name="Field, Scott" userId="1af7d331-902d-4752-9987-ea455d99ec99" providerId="ADAL" clId="{00D714F8-365C-4632-93A5-B5230D9D14C6}" dt="2022-03-31T03:41:48.864" v="2888" actId="115"/>
          <ac:spMkLst>
            <pc:docMk/>
            <pc:sldMk cId="1176984967" sldId="802"/>
            <ac:spMk id="2" creationId="{95B40613-A4A1-49FA-9901-34C265536247}"/>
          </ac:spMkLst>
        </pc:spChg>
        <pc:spChg chg="mod">
          <ac:chgData name="Field, Scott" userId="1af7d331-902d-4752-9987-ea455d99ec99" providerId="ADAL" clId="{00D714F8-365C-4632-93A5-B5230D9D14C6}" dt="2022-03-31T03:43:29.240" v="2950" actId="6549"/>
          <ac:spMkLst>
            <pc:docMk/>
            <pc:sldMk cId="1176984967" sldId="802"/>
            <ac:spMk id="5" creationId="{FB7F9B72-DA60-4737-9CCF-D00F229266DE}"/>
          </ac:spMkLst>
        </pc:spChg>
        <pc:picChg chg="add mod">
          <ac:chgData name="Field, Scott" userId="1af7d331-902d-4752-9987-ea455d99ec99" providerId="ADAL" clId="{00D714F8-365C-4632-93A5-B5230D9D14C6}" dt="2022-03-31T05:19:15.899" v="4149"/>
          <ac:picMkLst>
            <pc:docMk/>
            <pc:sldMk cId="1176984967" sldId="802"/>
            <ac:picMk id="6" creationId="{4E539E23-73FE-464E-A0F7-F25FCE868948}"/>
          </ac:picMkLst>
        </pc:picChg>
      </pc:sldChg>
      <pc:sldChg chg="addSp modSp add mod ord">
        <pc:chgData name="Field, Scott" userId="1af7d331-902d-4752-9987-ea455d99ec99" providerId="ADAL" clId="{00D714F8-365C-4632-93A5-B5230D9D14C6}" dt="2022-03-31T05:19:12.190" v="4147" actId="1076"/>
        <pc:sldMkLst>
          <pc:docMk/>
          <pc:sldMk cId="3067192875" sldId="803"/>
        </pc:sldMkLst>
        <pc:spChg chg="mod">
          <ac:chgData name="Field, Scott" userId="1af7d331-902d-4752-9987-ea455d99ec99" providerId="ADAL" clId="{00D714F8-365C-4632-93A5-B5230D9D14C6}" dt="2022-03-31T05:19:12.190" v="4147" actId="1076"/>
          <ac:spMkLst>
            <pc:docMk/>
            <pc:sldMk cId="3067192875" sldId="803"/>
            <ac:spMk id="5" creationId="{7BE062A3-7AE5-4032-9A75-2B76E49F6600}"/>
          </ac:spMkLst>
        </pc:spChg>
        <pc:spChg chg="mod">
          <ac:chgData name="Field, Scott" userId="1af7d331-902d-4752-9987-ea455d99ec99" providerId="ADAL" clId="{00D714F8-365C-4632-93A5-B5230D9D14C6}" dt="2022-03-31T04:36:05.518" v="3345" actId="20577"/>
          <ac:spMkLst>
            <pc:docMk/>
            <pc:sldMk cId="3067192875" sldId="803"/>
            <ac:spMk id="13" creationId="{59B57556-7E47-465C-BF05-D012C42BC45D}"/>
          </ac:spMkLst>
        </pc:spChg>
        <pc:picChg chg="add mod">
          <ac:chgData name="Field, Scott" userId="1af7d331-902d-4752-9987-ea455d99ec99" providerId="ADAL" clId="{00D714F8-365C-4632-93A5-B5230D9D14C6}" dt="2022-03-31T05:19:09.428" v="4146"/>
          <ac:picMkLst>
            <pc:docMk/>
            <pc:sldMk cId="3067192875" sldId="803"/>
            <ac:picMk id="6" creationId="{8B7FC4FA-E522-49B7-943D-70EFC9F057F9}"/>
          </ac:picMkLst>
        </pc:picChg>
      </pc:sldChg>
      <pc:sldChg chg="addSp modSp new del mod ord">
        <pc:chgData name="Field, Scott" userId="1af7d331-902d-4752-9987-ea455d99ec99" providerId="ADAL" clId="{00D714F8-365C-4632-93A5-B5230D9D14C6}" dt="2022-03-31T14:57:38.047" v="4241" actId="2696"/>
        <pc:sldMkLst>
          <pc:docMk/>
          <pc:sldMk cId="440521110" sldId="804"/>
        </pc:sldMkLst>
        <pc:spChg chg="mod">
          <ac:chgData name="Field, Scott" userId="1af7d331-902d-4752-9987-ea455d99ec99" providerId="ADAL" clId="{00D714F8-365C-4632-93A5-B5230D9D14C6}" dt="2022-03-31T04:43:06.750" v="3421" actId="20577"/>
          <ac:spMkLst>
            <pc:docMk/>
            <pc:sldMk cId="440521110" sldId="804"/>
            <ac:spMk id="2" creationId="{31FC2133-5BB0-4760-A6DA-397B30E47F2B}"/>
          </ac:spMkLst>
        </pc:spChg>
        <pc:spChg chg="mod">
          <ac:chgData name="Field, Scott" userId="1af7d331-902d-4752-9987-ea455d99ec99" providerId="ADAL" clId="{00D714F8-365C-4632-93A5-B5230D9D14C6}" dt="2022-03-31T05:10:42.096" v="4016" actId="20577"/>
          <ac:spMkLst>
            <pc:docMk/>
            <pc:sldMk cId="440521110" sldId="804"/>
            <ac:spMk id="5" creationId="{1096D457-4AD4-42C8-8C1F-9AD5EDCE038E}"/>
          </ac:spMkLst>
        </pc:spChg>
        <pc:picChg chg="add mod">
          <ac:chgData name="Field, Scott" userId="1af7d331-902d-4752-9987-ea455d99ec99" providerId="ADAL" clId="{00D714F8-365C-4632-93A5-B5230D9D14C6}" dt="2022-03-31T05:17:15.272" v="4082"/>
          <ac:picMkLst>
            <pc:docMk/>
            <pc:sldMk cId="440521110" sldId="804"/>
            <ac:picMk id="6" creationId="{F1570A14-D72A-42FC-820F-F302617073C0}"/>
          </ac:picMkLst>
        </pc:picChg>
      </pc:sldChg>
      <pc:sldChg chg="addSp modSp add mod">
        <pc:chgData name="Field, Scott" userId="1af7d331-902d-4752-9987-ea455d99ec99" providerId="ADAL" clId="{00D714F8-365C-4632-93A5-B5230D9D14C6}" dt="2022-03-31T05:17:12.060" v="4079"/>
        <pc:sldMkLst>
          <pc:docMk/>
          <pc:sldMk cId="1818223184" sldId="805"/>
        </pc:sldMkLst>
        <pc:spChg chg="mod">
          <ac:chgData name="Field, Scott" userId="1af7d331-902d-4752-9987-ea455d99ec99" providerId="ADAL" clId="{00D714F8-365C-4632-93A5-B5230D9D14C6}" dt="2022-03-31T05:12:00.687" v="4032" actId="20577"/>
          <ac:spMkLst>
            <pc:docMk/>
            <pc:sldMk cId="1818223184" sldId="805"/>
            <ac:spMk id="2" creationId="{19626759-2DAD-4914-8904-00446436F562}"/>
          </ac:spMkLst>
        </pc:spChg>
        <pc:spChg chg="mod">
          <ac:chgData name="Field, Scott" userId="1af7d331-902d-4752-9987-ea455d99ec99" providerId="ADAL" clId="{00D714F8-365C-4632-93A5-B5230D9D14C6}" dt="2022-03-31T05:12:25.268" v="4036" actId="14100"/>
          <ac:spMkLst>
            <pc:docMk/>
            <pc:sldMk cId="1818223184" sldId="805"/>
            <ac:spMk id="6" creationId="{4CBB35FE-8DD5-42E9-A086-00A9ABA75FB6}"/>
          </ac:spMkLst>
        </pc:spChg>
        <pc:picChg chg="add mod">
          <ac:chgData name="Field, Scott" userId="1af7d331-902d-4752-9987-ea455d99ec99" providerId="ADAL" clId="{00D714F8-365C-4632-93A5-B5230D9D14C6}" dt="2022-03-31T05:17:12.060" v="4079"/>
          <ac:picMkLst>
            <pc:docMk/>
            <pc:sldMk cId="1818223184" sldId="805"/>
            <ac:picMk id="7" creationId="{29B181AE-569C-4DBB-BFC1-0CFF36DACA82}"/>
          </ac:picMkLst>
        </pc:picChg>
      </pc:sldChg>
      <pc:sldMasterChg chg="modSp modSldLayout">
        <pc:chgData name="Field, Scott" userId="1af7d331-902d-4752-9987-ea455d99ec99" providerId="ADAL" clId="{00D714F8-365C-4632-93A5-B5230D9D14C6}" dt="2022-03-31T00:00:13.185" v="346"/>
        <pc:sldMasterMkLst>
          <pc:docMk/>
          <pc:sldMasterMk cId="3212628173" sldId="2147483648"/>
        </pc:sldMasterMkLst>
        <pc:spChg chg="mod">
          <ac:chgData name="Field, Scott" userId="1af7d331-902d-4752-9987-ea455d99ec99" providerId="ADAL" clId="{00D714F8-365C-4632-93A5-B5230D9D14C6}" dt="2022-03-31T00:00:13.185" v="346"/>
          <ac:spMkLst>
            <pc:docMk/>
            <pc:sldMasterMk cId="3212628173" sldId="2147483648"/>
            <ac:spMk id="8" creationId="{E1833330-2977-44E6-9BC5-290E52518CA8}"/>
          </ac:spMkLst>
        </pc:spChg>
        <pc:sldLayoutChg chg="modSp">
          <pc:chgData name="Field, Scott" userId="1af7d331-902d-4752-9987-ea455d99ec99" providerId="ADAL" clId="{00D714F8-365C-4632-93A5-B5230D9D14C6}" dt="2022-03-31T00:00:13.185" v="346"/>
          <pc:sldLayoutMkLst>
            <pc:docMk/>
            <pc:sldMasterMk cId="3212628173" sldId="2147483648"/>
            <pc:sldLayoutMk cId="578019318" sldId="2147483650"/>
          </pc:sldLayoutMkLst>
          <pc:spChg chg="mod">
            <ac:chgData name="Field, Scott" userId="1af7d331-902d-4752-9987-ea455d99ec99" providerId="ADAL" clId="{00D714F8-365C-4632-93A5-B5230D9D14C6}" dt="2022-03-31T00:00:13.185" v="346"/>
            <ac:spMkLst>
              <pc:docMk/>
              <pc:sldMasterMk cId="3212628173" sldId="2147483648"/>
              <pc:sldLayoutMk cId="578019318" sldId="2147483650"/>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214105146" sldId="2147483664"/>
          </pc:sldLayoutMkLst>
          <pc:spChg chg="mod">
            <ac:chgData name="Field, Scott" userId="1af7d331-902d-4752-9987-ea455d99ec99" providerId="ADAL" clId="{00D714F8-365C-4632-93A5-B5230D9D14C6}" dt="2022-03-31T00:00:13.185" v="346"/>
            <ac:spMkLst>
              <pc:docMk/>
              <pc:sldMasterMk cId="3212628173" sldId="2147483648"/>
              <pc:sldLayoutMk cId="1214105146" sldId="2147483664"/>
              <ac:spMk id="8" creationId="{DB49269F-17E4-4B6C-ADA4-A983C108B3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660619181" sldId="2147483666"/>
          </pc:sldLayoutMkLst>
          <pc:spChg chg="mod">
            <ac:chgData name="Field, Scott" userId="1af7d331-902d-4752-9987-ea455d99ec99" providerId="ADAL" clId="{00D714F8-365C-4632-93A5-B5230D9D14C6}" dt="2022-03-31T00:00:13.185" v="346"/>
            <ac:spMkLst>
              <pc:docMk/>
              <pc:sldMasterMk cId="3212628173" sldId="2147483648"/>
              <pc:sldLayoutMk cId="660619181" sldId="2147483666"/>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348040428" sldId="2147483667"/>
          </pc:sldLayoutMkLst>
          <pc:spChg chg="mod">
            <ac:chgData name="Field, Scott" userId="1af7d331-902d-4752-9987-ea455d99ec99" providerId="ADAL" clId="{00D714F8-365C-4632-93A5-B5230D9D14C6}" dt="2022-03-31T00:00:13.185" v="346"/>
            <ac:spMkLst>
              <pc:docMk/>
              <pc:sldMasterMk cId="3212628173" sldId="2147483648"/>
              <pc:sldLayoutMk cId="2348040428" sldId="2147483667"/>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933559476" sldId="2147483668"/>
          </pc:sldLayoutMkLst>
          <pc:spChg chg="mod">
            <ac:chgData name="Field, Scott" userId="1af7d331-902d-4752-9987-ea455d99ec99" providerId="ADAL" clId="{00D714F8-365C-4632-93A5-B5230D9D14C6}" dt="2022-03-31T00:00:13.185" v="346"/>
            <ac:spMkLst>
              <pc:docMk/>
              <pc:sldMasterMk cId="3212628173" sldId="2147483648"/>
              <pc:sldLayoutMk cId="3933559476" sldId="2147483668"/>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411478445" sldId="2147483669"/>
          </pc:sldLayoutMkLst>
          <pc:spChg chg="mod">
            <ac:chgData name="Field, Scott" userId="1af7d331-902d-4752-9987-ea455d99ec99" providerId="ADAL" clId="{00D714F8-365C-4632-93A5-B5230D9D14C6}" dt="2022-03-31T00:00:13.185" v="346"/>
            <ac:spMkLst>
              <pc:docMk/>
              <pc:sldMasterMk cId="3212628173" sldId="2147483648"/>
              <pc:sldLayoutMk cId="411478445" sldId="2147483669"/>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712473300" sldId="2147483670"/>
          </pc:sldLayoutMkLst>
          <pc:spChg chg="mod">
            <ac:chgData name="Field, Scott" userId="1af7d331-902d-4752-9987-ea455d99ec99" providerId="ADAL" clId="{00D714F8-365C-4632-93A5-B5230D9D14C6}" dt="2022-03-31T00:00:13.185" v="346"/>
            <ac:spMkLst>
              <pc:docMk/>
              <pc:sldMasterMk cId="3212628173" sldId="2147483648"/>
              <pc:sldLayoutMk cId="3712473300" sldId="2147483670"/>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485449863" sldId="2147483671"/>
          </pc:sldLayoutMkLst>
          <pc:spChg chg="mod">
            <ac:chgData name="Field, Scott" userId="1af7d331-902d-4752-9987-ea455d99ec99" providerId="ADAL" clId="{00D714F8-365C-4632-93A5-B5230D9D14C6}" dt="2022-03-31T00:00:13.185" v="346"/>
            <ac:spMkLst>
              <pc:docMk/>
              <pc:sldMasterMk cId="3212628173" sldId="2147483648"/>
              <pc:sldLayoutMk cId="3485449863" sldId="2147483671"/>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739710184" sldId="2147483672"/>
          </pc:sldLayoutMkLst>
          <pc:spChg chg="mod">
            <ac:chgData name="Field, Scott" userId="1af7d331-902d-4752-9987-ea455d99ec99" providerId="ADAL" clId="{00D714F8-365C-4632-93A5-B5230D9D14C6}" dt="2022-03-31T00:00:13.185" v="346"/>
            <ac:spMkLst>
              <pc:docMk/>
              <pc:sldMasterMk cId="3212628173" sldId="2147483648"/>
              <pc:sldLayoutMk cId="739710184" sldId="2147483672"/>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376188241" sldId="2147483673"/>
          </pc:sldLayoutMkLst>
          <pc:spChg chg="mod">
            <ac:chgData name="Field, Scott" userId="1af7d331-902d-4752-9987-ea455d99ec99" providerId="ADAL" clId="{00D714F8-365C-4632-93A5-B5230D9D14C6}" dt="2022-03-31T00:00:13.185" v="346"/>
            <ac:spMkLst>
              <pc:docMk/>
              <pc:sldMasterMk cId="3212628173" sldId="2147483648"/>
              <pc:sldLayoutMk cId="3376188241" sldId="2147483673"/>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269418642" sldId="2147483674"/>
          </pc:sldLayoutMkLst>
          <pc:spChg chg="mod">
            <ac:chgData name="Field, Scott" userId="1af7d331-902d-4752-9987-ea455d99ec99" providerId="ADAL" clId="{00D714F8-365C-4632-93A5-B5230D9D14C6}" dt="2022-03-31T00:00:13.185" v="346"/>
            <ac:spMkLst>
              <pc:docMk/>
              <pc:sldMasterMk cId="3212628173" sldId="2147483648"/>
              <pc:sldLayoutMk cId="2269418642" sldId="2147483674"/>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573597037" sldId="2147483675"/>
          </pc:sldLayoutMkLst>
          <pc:spChg chg="mod">
            <ac:chgData name="Field, Scott" userId="1af7d331-902d-4752-9987-ea455d99ec99" providerId="ADAL" clId="{00D714F8-365C-4632-93A5-B5230D9D14C6}" dt="2022-03-31T00:00:13.185" v="346"/>
            <ac:spMkLst>
              <pc:docMk/>
              <pc:sldMasterMk cId="3212628173" sldId="2147483648"/>
              <pc:sldLayoutMk cId="2573597037" sldId="2147483675"/>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760407304" sldId="2147483676"/>
          </pc:sldLayoutMkLst>
          <pc:spChg chg="mod">
            <ac:chgData name="Field, Scott" userId="1af7d331-902d-4752-9987-ea455d99ec99" providerId="ADAL" clId="{00D714F8-365C-4632-93A5-B5230D9D14C6}" dt="2022-03-31T00:00:13.185" v="346"/>
            <ac:spMkLst>
              <pc:docMk/>
              <pc:sldMasterMk cId="3212628173" sldId="2147483648"/>
              <pc:sldLayoutMk cId="760407304" sldId="2147483676"/>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539163898" sldId="2147483677"/>
          </pc:sldLayoutMkLst>
          <pc:spChg chg="mod">
            <ac:chgData name="Field, Scott" userId="1af7d331-902d-4752-9987-ea455d99ec99" providerId="ADAL" clId="{00D714F8-365C-4632-93A5-B5230D9D14C6}" dt="2022-03-31T00:00:13.185" v="346"/>
            <ac:spMkLst>
              <pc:docMk/>
              <pc:sldMasterMk cId="3212628173" sldId="2147483648"/>
              <pc:sldLayoutMk cId="539163898" sldId="2147483677"/>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225368885" sldId="2147483679"/>
          </pc:sldLayoutMkLst>
          <pc:spChg chg="mod">
            <ac:chgData name="Field, Scott" userId="1af7d331-902d-4752-9987-ea455d99ec99" providerId="ADAL" clId="{00D714F8-365C-4632-93A5-B5230D9D14C6}" dt="2022-03-31T00:00:13.185" v="346"/>
            <ac:spMkLst>
              <pc:docMk/>
              <pc:sldMasterMk cId="3212628173" sldId="2147483648"/>
              <pc:sldLayoutMk cId="1225368885" sldId="2147483679"/>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889978631" sldId="2147483680"/>
          </pc:sldLayoutMkLst>
          <pc:spChg chg="mod">
            <ac:chgData name="Field, Scott" userId="1af7d331-902d-4752-9987-ea455d99ec99" providerId="ADAL" clId="{00D714F8-365C-4632-93A5-B5230D9D14C6}" dt="2022-03-31T00:00:13.185" v="346"/>
            <ac:spMkLst>
              <pc:docMk/>
              <pc:sldMasterMk cId="3212628173" sldId="2147483648"/>
              <pc:sldLayoutMk cId="889978631" sldId="2147483680"/>
              <ac:spMk id="8" creationId="{DB49269F-17E4-4B6C-ADA4-A983C108B3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512340739" sldId="2147483681"/>
          </pc:sldLayoutMkLst>
          <pc:spChg chg="mod">
            <ac:chgData name="Field, Scott" userId="1af7d331-902d-4752-9987-ea455d99ec99" providerId="ADAL" clId="{00D714F8-365C-4632-93A5-B5230D9D14C6}" dt="2022-03-31T00:00:13.185" v="346"/>
            <ac:spMkLst>
              <pc:docMk/>
              <pc:sldMasterMk cId="3212628173" sldId="2147483648"/>
              <pc:sldLayoutMk cId="512340739" sldId="2147483681"/>
              <ac:spMk id="8" creationId="{DB49269F-17E4-4B6C-ADA4-A983C108B3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538737912" sldId="2147483682"/>
          </pc:sldLayoutMkLst>
          <pc:spChg chg="mod">
            <ac:chgData name="Field, Scott" userId="1af7d331-902d-4752-9987-ea455d99ec99" providerId="ADAL" clId="{00D714F8-365C-4632-93A5-B5230D9D14C6}" dt="2022-03-31T00:00:13.185" v="346"/>
            <ac:spMkLst>
              <pc:docMk/>
              <pc:sldMasterMk cId="3212628173" sldId="2147483648"/>
              <pc:sldLayoutMk cId="1538737912" sldId="2147483682"/>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901079539" sldId="2147483683"/>
          </pc:sldLayoutMkLst>
          <pc:spChg chg="mod">
            <ac:chgData name="Field, Scott" userId="1af7d331-902d-4752-9987-ea455d99ec99" providerId="ADAL" clId="{00D714F8-365C-4632-93A5-B5230D9D14C6}" dt="2022-03-31T00:00:13.185" v="346"/>
            <ac:spMkLst>
              <pc:docMk/>
              <pc:sldMasterMk cId="3212628173" sldId="2147483648"/>
              <pc:sldLayoutMk cId="2901079539" sldId="2147483683"/>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049720202" sldId="2147483685"/>
          </pc:sldLayoutMkLst>
          <pc:spChg chg="mod">
            <ac:chgData name="Field, Scott" userId="1af7d331-902d-4752-9987-ea455d99ec99" providerId="ADAL" clId="{00D714F8-365C-4632-93A5-B5230D9D14C6}" dt="2022-03-31T00:00:13.185" v="346"/>
            <ac:spMkLst>
              <pc:docMk/>
              <pc:sldMasterMk cId="3212628173" sldId="2147483648"/>
              <pc:sldLayoutMk cId="1049720202" sldId="2147483685"/>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998344380" sldId="2147483688"/>
          </pc:sldLayoutMkLst>
          <pc:spChg chg="mod">
            <ac:chgData name="Field, Scott" userId="1af7d331-902d-4752-9987-ea455d99ec99" providerId="ADAL" clId="{00D714F8-365C-4632-93A5-B5230D9D14C6}" dt="2022-03-31T00:00:13.185" v="346"/>
            <ac:spMkLst>
              <pc:docMk/>
              <pc:sldMasterMk cId="3212628173" sldId="2147483648"/>
              <pc:sldLayoutMk cId="3998344380" sldId="2147483688"/>
              <ac:spMk id="8" creationId="{DB49269F-17E4-4B6C-ADA4-A983C108B3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348204325" sldId="2147483689"/>
          </pc:sldLayoutMkLst>
          <pc:spChg chg="mod">
            <ac:chgData name="Field, Scott" userId="1af7d331-902d-4752-9987-ea455d99ec99" providerId="ADAL" clId="{00D714F8-365C-4632-93A5-B5230D9D14C6}" dt="2022-03-31T00:00:13.185" v="346"/>
            <ac:spMkLst>
              <pc:docMk/>
              <pc:sldMasterMk cId="3212628173" sldId="2147483648"/>
              <pc:sldLayoutMk cId="1348204325" sldId="2147483689"/>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3526017294" sldId="2147483690"/>
          </pc:sldLayoutMkLst>
          <pc:spChg chg="mod">
            <ac:chgData name="Field, Scott" userId="1af7d331-902d-4752-9987-ea455d99ec99" providerId="ADAL" clId="{00D714F8-365C-4632-93A5-B5230D9D14C6}" dt="2022-03-31T00:00:13.185" v="346"/>
            <ac:spMkLst>
              <pc:docMk/>
              <pc:sldMasterMk cId="3212628173" sldId="2147483648"/>
              <pc:sldLayoutMk cId="3526017294" sldId="2147483690"/>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301483007" sldId="2147483691"/>
          </pc:sldLayoutMkLst>
          <pc:spChg chg="mod">
            <ac:chgData name="Field, Scott" userId="1af7d331-902d-4752-9987-ea455d99ec99" providerId="ADAL" clId="{00D714F8-365C-4632-93A5-B5230D9D14C6}" dt="2022-03-31T00:00:13.185" v="346"/>
            <ac:spMkLst>
              <pc:docMk/>
              <pc:sldMasterMk cId="3212628173" sldId="2147483648"/>
              <pc:sldLayoutMk cId="1301483007" sldId="2147483691"/>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868934759" sldId="2147483692"/>
          </pc:sldLayoutMkLst>
          <pc:spChg chg="mod">
            <ac:chgData name="Field, Scott" userId="1af7d331-902d-4752-9987-ea455d99ec99" providerId="ADAL" clId="{00D714F8-365C-4632-93A5-B5230D9D14C6}" dt="2022-03-31T00:00:13.185" v="346"/>
            <ac:spMkLst>
              <pc:docMk/>
              <pc:sldMasterMk cId="3212628173" sldId="2147483648"/>
              <pc:sldLayoutMk cId="1868934759" sldId="2147483692"/>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144175156" sldId="2147483694"/>
          </pc:sldLayoutMkLst>
          <pc:spChg chg="mod">
            <ac:chgData name="Field, Scott" userId="1af7d331-902d-4752-9987-ea455d99ec99" providerId="ADAL" clId="{00D714F8-365C-4632-93A5-B5230D9D14C6}" dt="2022-03-31T00:00:13.185" v="346"/>
            <ac:spMkLst>
              <pc:docMk/>
              <pc:sldMasterMk cId="3212628173" sldId="2147483648"/>
              <pc:sldLayoutMk cId="2144175156" sldId="2147483694"/>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1228874780" sldId="2147483697"/>
          </pc:sldLayoutMkLst>
          <pc:spChg chg="mod">
            <ac:chgData name="Field, Scott" userId="1af7d331-902d-4752-9987-ea455d99ec99" providerId="ADAL" clId="{00D714F8-365C-4632-93A5-B5230D9D14C6}" dt="2022-03-31T00:00:13.185" v="346"/>
            <ac:spMkLst>
              <pc:docMk/>
              <pc:sldMasterMk cId="3212628173" sldId="2147483648"/>
              <pc:sldLayoutMk cId="1228874780" sldId="2147483697"/>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610854642" sldId="2147483698"/>
          </pc:sldLayoutMkLst>
          <pc:spChg chg="mod">
            <ac:chgData name="Field, Scott" userId="1af7d331-902d-4752-9987-ea455d99ec99" providerId="ADAL" clId="{00D714F8-365C-4632-93A5-B5230D9D14C6}" dt="2022-03-31T00:00:13.185" v="346"/>
            <ac:spMkLst>
              <pc:docMk/>
              <pc:sldMasterMk cId="3212628173" sldId="2147483648"/>
              <pc:sldLayoutMk cId="610854642" sldId="2147483698"/>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882598496" sldId="2147483699"/>
          </pc:sldLayoutMkLst>
          <pc:spChg chg="mod">
            <ac:chgData name="Field, Scott" userId="1af7d331-902d-4752-9987-ea455d99ec99" providerId="ADAL" clId="{00D714F8-365C-4632-93A5-B5230D9D14C6}" dt="2022-03-31T00:00:13.185" v="346"/>
            <ac:spMkLst>
              <pc:docMk/>
              <pc:sldMasterMk cId="3212628173" sldId="2147483648"/>
              <pc:sldLayoutMk cId="882598496" sldId="2147483699"/>
              <ac:spMk id="11" creationId="{F35A291F-0073-43DC-A7E8-F7B890CE5FAF}"/>
            </ac:spMkLst>
          </pc:spChg>
        </pc:sldLayoutChg>
        <pc:sldLayoutChg chg="modSp">
          <pc:chgData name="Field, Scott" userId="1af7d331-902d-4752-9987-ea455d99ec99" providerId="ADAL" clId="{00D714F8-365C-4632-93A5-B5230D9D14C6}" dt="2022-03-31T00:00:13.185" v="346"/>
          <pc:sldLayoutMkLst>
            <pc:docMk/>
            <pc:sldMasterMk cId="3212628173" sldId="2147483648"/>
            <pc:sldLayoutMk cId="2607366080" sldId="2147483700"/>
          </pc:sldLayoutMkLst>
          <pc:spChg chg="mod">
            <ac:chgData name="Field, Scott" userId="1af7d331-902d-4752-9987-ea455d99ec99" providerId="ADAL" clId="{00D714F8-365C-4632-93A5-B5230D9D14C6}" dt="2022-03-31T00:00:13.185" v="346"/>
            <ac:spMkLst>
              <pc:docMk/>
              <pc:sldMasterMk cId="3212628173" sldId="2147483648"/>
              <pc:sldLayoutMk cId="2607366080" sldId="2147483700"/>
              <ac:spMk id="2" creationId="{326F387C-5E7E-4084-B0E8-D60BE29EE899}"/>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C5B826-583B-4E77-9054-0152758C2F1B}" type="doc">
      <dgm:prSet loTypeId="urn:microsoft.com/office/officeart/2005/8/layout/hList3" loCatId="list" qsTypeId="urn:microsoft.com/office/officeart/2005/8/quickstyle/simple1" qsCatId="simple" csTypeId="urn:microsoft.com/office/officeart/2005/8/colors/accent1_3" csCatId="accent1" phldr="1"/>
      <dgm:spPr/>
      <dgm:t>
        <a:bodyPr/>
        <a:lstStyle/>
        <a:p>
          <a:endParaRPr lang="en-US"/>
        </a:p>
      </dgm:t>
    </dgm:pt>
    <dgm:pt modelId="{BEA48342-BB43-455F-BB4A-C31B86219871}">
      <dgm:prSet phldrT="[Text]" custT="1"/>
      <dgm:spPr/>
      <dgm:t>
        <a:bodyPr/>
        <a:lstStyle/>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b="0"/>
            <a:t>Blackfeet Nation </a:t>
          </a:r>
        </a:p>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b="0"/>
            <a:t>Cascade County</a:t>
          </a:r>
        </a:p>
        <a:p>
          <a:pPr marL="0" lvl="0" defTabSz="1289050">
            <a:lnSpc>
              <a:spcPct val="100000"/>
            </a:lnSpc>
            <a:spcBef>
              <a:spcPts val="0"/>
            </a:spcBef>
            <a:spcAft>
              <a:spcPts val="600"/>
            </a:spcAft>
            <a:buFont typeface="Arial" panose="020B0604020202020204" pitchFamily="34" charset="0"/>
            <a:buChar char="•"/>
          </a:pPr>
          <a:r>
            <a:rPr lang="en-US" sz="2400" b="0"/>
            <a:t>Glacier County </a:t>
          </a:r>
        </a:p>
        <a:p>
          <a:pPr marL="0" lvl="0" defTabSz="1289050">
            <a:lnSpc>
              <a:spcPct val="100000"/>
            </a:lnSpc>
            <a:spcBef>
              <a:spcPts val="0"/>
            </a:spcBef>
            <a:spcAft>
              <a:spcPts val="600"/>
            </a:spcAft>
            <a:buFont typeface="Arial" panose="020B0604020202020204" pitchFamily="34" charset="0"/>
            <a:buChar char="•"/>
          </a:pPr>
          <a:r>
            <a:rPr lang="en-US" sz="2400" b="0"/>
            <a:t>Pondera County </a:t>
          </a:r>
        </a:p>
        <a:p>
          <a:pPr marL="0" lvl="0" defTabSz="1289050">
            <a:lnSpc>
              <a:spcPct val="100000"/>
            </a:lnSpc>
            <a:spcBef>
              <a:spcPts val="0"/>
            </a:spcBef>
            <a:spcAft>
              <a:spcPts val="600"/>
            </a:spcAft>
            <a:buFont typeface="Arial" panose="020B0604020202020204" pitchFamily="34" charset="0"/>
            <a:buChar char="•"/>
          </a:pPr>
          <a:r>
            <a:rPr lang="en-US" sz="2400" b="0"/>
            <a:t>Teton County</a:t>
          </a:r>
        </a:p>
      </dgm:t>
    </dgm:pt>
    <dgm:pt modelId="{5EE419BC-DAA8-45F7-B2B7-73ECC46166AA}" type="parTrans" cxnId="{BBA57821-E508-49F6-A108-6EA131DB0B11}">
      <dgm:prSet/>
      <dgm:spPr/>
      <dgm:t>
        <a:bodyPr/>
        <a:lstStyle/>
        <a:p>
          <a:endParaRPr lang="en-US"/>
        </a:p>
      </dgm:t>
    </dgm:pt>
    <dgm:pt modelId="{A28B7273-6212-44E0-A73D-B598445608B0}" type="sibTrans" cxnId="{BBA57821-E508-49F6-A108-6EA131DB0B11}">
      <dgm:prSet/>
      <dgm:spPr/>
      <dgm:t>
        <a:bodyPr/>
        <a:lstStyle/>
        <a:p>
          <a:endParaRPr lang="en-US"/>
        </a:p>
      </dgm:t>
    </dgm:pt>
    <dgm:pt modelId="{3A4C50AF-2564-4C81-9119-9F801799967F}">
      <dgm:prSet phldrT="[Text]" custT="1"/>
      <dgm:spPr/>
      <dgm:t>
        <a:bodyPr anchor="t"/>
        <a:lstStyle/>
        <a:p>
          <a:pPr marL="0" lvl="0" algn="l" defTabSz="1200150">
            <a:lnSpc>
              <a:spcPct val="100000"/>
            </a:lnSpc>
            <a:spcBef>
              <a:spcPct val="0"/>
            </a:spcBef>
            <a:spcAft>
              <a:spcPts val="600"/>
            </a:spcAft>
            <a:buFont typeface="Arial" panose="020B0604020202020204" pitchFamily="34" charset="0"/>
            <a:buNone/>
          </a:pPr>
          <a:r>
            <a:rPr lang="en-US" sz="2400"/>
            <a:t>Blaine County </a:t>
          </a: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lang="en-US" sz="2400"/>
            <a:t>Fergus County </a:t>
          </a:r>
        </a:p>
        <a:p>
          <a:pPr marL="0" lvl="0" algn="l" defTabSz="1200150">
            <a:lnSpc>
              <a:spcPct val="100000"/>
            </a:lnSpc>
            <a:spcBef>
              <a:spcPct val="0"/>
            </a:spcBef>
            <a:spcAft>
              <a:spcPts val="600"/>
            </a:spcAft>
            <a:buFont typeface="Arial" panose="020B0604020202020204" pitchFamily="34" charset="0"/>
            <a:buNone/>
          </a:pPr>
          <a:r>
            <a:rPr lang="en-US" sz="2400"/>
            <a:t>Fort Belknap </a:t>
          </a:r>
        </a:p>
        <a:p>
          <a:pPr marL="0" marR="0" lvl="0" indent="0" algn="l" defTabSz="120015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a:t>Judith Basin County</a:t>
          </a:r>
        </a:p>
        <a:p>
          <a:pPr marL="0" lvl="0" algn="l" defTabSz="1200150">
            <a:lnSpc>
              <a:spcPct val="100000"/>
            </a:lnSpc>
            <a:spcBef>
              <a:spcPct val="0"/>
            </a:spcBef>
            <a:spcAft>
              <a:spcPts val="600"/>
            </a:spcAft>
            <a:buFont typeface="Arial" panose="020B0604020202020204" pitchFamily="34" charset="0"/>
            <a:buNone/>
          </a:pPr>
          <a:r>
            <a:rPr lang="en-US" sz="2400"/>
            <a:t>Petroleum County</a:t>
          </a:r>
        </a:p>
        <a:p>
          <a:pPr marL="0" marR="0" lvl="0" indent="0" algn="l" defTabSz="120015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a:t>Phillips County </a:t>
          </a:r>
        </a:p>
      </dgm:t>
    </dgm:pt>
    <dgm:pt modelId="{5A6758E4-C2D3-4132-B1F1-BC3669B3AC4E}" type="parTrans" cxnId="{2DB5C1AF-46BF-4247-BEF0-AB5FB92237A0}">
      <dgm:prSet/>
      <dgm:spPr/>
      <dgm:t>
        <a:bodyPr/>
        <a:lstStyle/>
        <a:p>
          <a:endParaRPr lang="en-US"/>
        </a:p>
      </dgm:t>
    </dgm:pt>
    <dgm:pt modelId="{96842F04-5425-43C5-B1AA-36BE5150D70D}" type="sibTrans" cxnId="{2DB5C1AF-46BF-4247-BEF0-AB5FB92237A0}">
      <dgm:prSet/>
      <dgm:spPr/>
      <dgm:t>
        <a:bodyPr/>
        <a:lstStyle/>
        <a:p>
          <a:endParaRPr lang="en-US"/>
        </a:p>
      </dgm:t>
    </dgm:pt>
    <dgm:pt modelId="{5F382EE2-6169-4605-890E-4FB6E427FE81}">
      <dgm:prSet/>
      <dgm:spPr/>
      <dgm:t>
        <a:bodyPr/>
        <a:lstStyle/>
        <a:p>
          <a:pPr marL="228600" lvl="1" indent="0" defTabSz="1022350">
            <a:lnSpc>
              <a:spcPct val="90000"/>
            </a:lnSpc>
            <a:spcBef>
              <a:spcPct val="0"/>
            </a:spcBef>
            <a:spcAft>
              <a:spcPct val="15000"/>
            </a:spcAft>
          </a:pPr>
          <a:endParaRPr lang="en-US" sz="2100"/>
        </a:p>
      </dgm:t>
    </dgm:pt>
    <dgm:pt modelId="{9B2DA9F6-D433-4FCB-802C-2FABE077927C}" type="parTrans" cxnId="{1E03288C-9016-48F3-A4AF-FCF99B4FDC96}">
      <dgm:prSet/>
      <dgm:spPr/>
      <dgm:t>
        <a:bodyPr/>
        <a:lstStyle/>
        <a:p>
          <a:endParaRPr lang="en-US"/>
        </a:p>
      </dgm:t>
    </dgm:pt>
    <dgm:pt modelId="{8C18A583-BD69-4F59-A76C-6A11C380ABD0}" type="sibTrans" cxnId="{1E03288C-9016-48F3-A4AF-FCF99B4FDC96}">
      <dgm:prSet/>
      <dgm:spPr/>
      <dgm:t>
        <a:bodyPr/>
        <a:lstStyle/>
        <a:p>
          <a:endParaRPr lang="en-US"/>
        </a:p>
      </dgm:t>
    </dgm:pt>
    <dgm:pt modelId="{C6D78BB7-266A-4047-B04E-F199706006BA}">
      <dgm:prSet phldrT="[Text]" custT="1"/>
      <dgm:spPr/>
      <dgm:t>
        <a:bodyPr/>
        <a:lstStyle/>
        <a:p>
          <a:r>
            <a:rPr lang="en-US" sz="4800" b="1"/>
            <a:t>Central Region</a:t>
          </a:r>
        </a:p>
      </dgm:t>
    </dgm:pt>
    <dgm:pt modelId="{653921CE-E38F-4DA4-9988-F0B7BE29D52E}" type="sibTrans" cxnId="{C1B9725E-4597-44AC-A5DB-C6320EA3B9CC}">
      <dgm:prSet/>
      <dgm:spPr/>
      <dgm:t>
        <a:bodyPr/>
        <a:lstStyle/>
        <a:p>
          <a:endParaRPr lang="en-US"/>
        </a:p>
      </dgm:t>
    </dgm:pt>
    <dgm:pt modelId="{A2F2C879-055A-4D63-AD89-82EC25D00699}" type="parTrans" cxnId="{C1B9725E-4597-44AC-A5DB-C6320EA3B9CC}">
      <dgm:prSet/>
      <dgm:spPr/>
      <dgm:t>
        <a:bodyPr/>
        <a:lstStyle/>
        <a:p>
          <a:endParaRPr lang="en-US"/>
        </a:p>
      </dgm:t>
    </dgm:pt>
    <dgm:pt modelId="{E06DE0DC-9828-40C7-A772-2A1BFD8E90DF}">
      <dgm:prSet phldrT="[Text]" custT="1"/>
      <dgm:spPr/>
      <dgm:t>
        <a:bodyPr anchor="t"/>
        <a:lstStyle/>
        <a:p>
          <a:pPr marL="0" lvl="0" algn="l" defTabSz="1289050">
            <a:lnSpc>
              <a:spcPct val="100000"/>
            </a:lnSpc>
            <a:spcBef>
              <a:spcPct val="0"/>
            </a:spcBef>
            <a:spcAft>
              <a:spcPts val="600"/>
            </a:spcAft>
            <a:buFont typeface="Arial" panose="020B0604020202020204" pitchFamily="34" charset="0"/>
            <a:buChar char="•"/>
          </a:pPr>
          <a:r>
            <a:rPr lang="en-US" sz="2400"/>
            <a:t>Chippewa Cree Tribe </a:t>
          </a:r>
        </a:p>
        <a:p>
          <a:pPr marL="0" lvl="0" algn="l" defTabSz="1289050">
            <a:lnSpc>
              <a:spcPct val="100000"/>
            </a:lnSpc>
            <a:spcBef>
              <a:spcPct val="0"/>
            </a:spcBef>
            <a:spcAft>
              <a:spcPts val="600"/>
            </a:spcAft>
            <a:buFont typeface="Arial" panose="020B0604020202020204" pitchFamily="34" charset="0"/>
            <a:buChar char="•"/>
          </a:pPr>
          <a:r>
            <a:rPr lang="en-US" sz="2400"/>
            <a:t>Choteau County</a:t>
          </a: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a:t>Hill County </a:t>
          </a:r>
        </a:p>
        <a:p>
          <a:pPr marL="0" marR="0" lvl="0" indent="0" algn="l" defTabSz="128905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2400"/>
            <a:t>Liberty County </a:t>
          </a:r>
        </a:p>
        <a:p>
          <a:pPr marL="0" lvl="0" algn="l" defTabSz="1289050">
            <a:lnSpc>
              <a:spcPct val="100000"/>
            </a:lnSpc>
            <a:spcBef>
              <a:spcPct val="0"/>
            </a:spcBef>
            <a:spcAft>
              <a:spcPts val="600"/>
            </a:spcAft>
            <a:buFont typeface="Arial" panose="020B0604020202020204" pitchFamily="34" charset="0"/>
            <a:buChar char="•"/>
          </a:pPr>
          <a:r>
            <a:rPr lang="en-US" sz="2400"/>
            <a:t>Toole County </a:t>
          </a:r>
        </a:p>
      </dgm:t>
    </dgm:pt>
    <dgm:pt modelId="{96D8B628-D9D5-409C-A207-E6726DF17519}" type="sibTrans" cxnId="{8D7F0E1E-C3DE-454D-8F47-FE7316E0C6E1}">
      <dgm:prSet/>
      <dgm:spPr/>
      <dgm:t>
        <a:bodyPr/>
        <a:lstStyle/>
        <a:p>
          <a:endParaRPr lang="en-US"/>
        </a:p>
      </dgm:t>
    </dgm:pt>
    <dgm:pt modelId="{3082A5FB-9072-4B18-913C-E88F95F98418}" type="parTrans" cxnId="{8D7F0E1E-C3DE-454D-8F47-FE7316E0C6E1}">
      <dgm:prSet/>
      <dgm:spPr/>
      <dgm:t>
        <a:bodyPr/>
        <a:lstStyle/>
        <a:p>
          <a:endParaRPr lang="en-US"/>
        </a:p>
      </dgm:t>
    </dgm:pt>
    <dgm:pt modelId="{55BDA1D7-3F3D-42C7-86E1-4473C8D46C07}" type="pres">
      <dgm:prSet presAssocID="{EDC5B826-583B-4E77-9054-0152758C2F1B}" presName="composite" presStyleCnt="0">
        <dgm:presLayoutVars>
          <dgm:chMax val="1"/>
          <dgm:dir/>
          <dgm:resizeHandles val="exact"/>
        </dgm:presLayoutVars>
      </dgm:prSet>
      <dgm:spPr/>
    </dgm:pt>
    <dgm:pt modelId="{5AD3BDB4-9983-403D-AC6C-F896F446CF64}" type="pres">
      <dgm:prSet presAssocID="{C6D78BB7-266A-4047-B04E-F199706006BA}" presName="roof" presStyleLbl="dkBgShp" presStyleIdx="0" presStyleCnt="2" custScaleY="60357"/>
      <dgm:spPr/>
    </dgm:pt>
    <dgm:pt modelId="{3B56A269-B706-4C62-A803-FE75E9A46CA0}" type="pres">
      <dgm:prSet presAssocID="{C6D78BB7-266A-4047-B04E-F199706006BA}" presName="pillars" presStyleCnt="0"/>
      <dgm:spPr/>
    </dgm:pt>
    <dgm:pt modelId="{D5143899-050C-49DA-94BF-634E8643104F}" type="pres">
      <dgm:prSet presAssocID="{C6D78BB7-266A-4047-B04E-F199706006BA}" presName="pillar1" presStyleLbl="node1" presStyleIdx="0" presStyleCnt="3">
        <dgm:presLayoutVars>
          <dgm:bulletEnabled val="1"/>
        </dgm:presLayoutVars>
      </dgm:prSet>
      <dgm:spPr/>
    </dgm:pt>
    <dgm:pt modelId="{B492CC9C-D840-4111-B067-AF9312B21CFD}" type="pres">
      <dgm:prSet presAssocID="{E06DE0DC-9828-40C7-A772-2A1BFD8E90DF}" presName="pillarX" presStyleLbl="node1" presStyleIdx="1" presStyleCnt="3">
        <dgm:presLayoutVars>
          <dgm:bulletEnabled val="1"/>
        </dgm:presLayoutVars>
      </dgm:prSet>
      <dgm:spPr/>
    </dgm:pt>
    <dgm:pt modelId="{8CC2DA63-7F05-4D2D-95AD-3B152CAFFCFE}" type="pres">
      <dgm:prSet presAssocID="{3A4C50AF-2564-4C81-9119-9F801799967F}" presName="pillarX" presStyleLbl="node1" presStyleIdx="2" presStyleCnt="3">
        <dgm:presLayoutVars>
          <dgm:bulletEnabled val="1"/>
        </dgm:presLayoutVars>
      </dgm:prSet>
      <dgm:spPr/>
    </dgm:pt>
    <dgm:pt modelId="{FA1529BD-8E67-40F0-90D2-CA178CA40BFE}" type="pres">
      <dgm:prSet presAssocID="{C6D78BB7-266A-4047-B04E-F199706006BA}" presName="base" presStyleLbl="dkBgShp" presStyleIdx="1" presStyleCnt="2"/>
      <dgm:spPr/>
    </dgm:pt>
  </dgm:ptLst>
  <dgm:cxnLst>
    <dgm:cxn modelId="{2BBEE40E-CD14-40BA-B075-D1908F5DEC44}" type="presOf" srcId="{EDC5B826-583B-4E77-9054-0152758C2F1B}" destId="{55BDA1D7-3F3D-42C7-86E1-4473C8D46C07}" srcOrd="0" destOrd="0" presId="urn:microsoft.com/office/officeart/2005/8/layout/hList3"/>
    <dgm:cxn modelId="{8D7F0E1E-C3DE-454D-8F47-FE7316E0C6E1}" srcId="{C6D78BB7-266A-4047-B04E-F199706006BA}" destId="{E06DE0DC-9828-40C7-A772-2A1BFD8E90DF}" srcOrd="1" destOrd="0" parTransId="{3082A5FB-9072-4B18-913C-E88F95F98418}" sibTransId="{96D8B628-D9D5-409C-A207-E6726DF17519}"/>
    <dgm:cxn modelId="{BBA57821-E508-49F6-A108-6EA131DB0B11}" srcId="{C6D78BB7-266A-4047-B04E-F199706006BA}" destId="{BEA48342-BB43-455F-BB4A-C31B86219871}" srcOrd="0" destOrd="0" parTransId="{5EE419BC-DAA8-45F7-B2B7-73ECC46166AA}" sibTransId="{A28B7273-6212-44E0-A73D-B598445608B0}"/>
    <dgm:cxn modelId="{A338F223-B68F-4F3A-A04D-775597AAE71B}" type="presOf" srcId="{5F382EE2-6169-4605-890E-4FB6E427FE81}" destId="{D5143899-050C-49DA-94BF-634E8643104F}" srcOrd="0" destOrd="1" presId="urn:microsoft.com/office/officeart/2005/8/layout/hList3"/>
    <dgm:cxn modelId="{F3D11440-A005-4285-80CF-8D13B420992B}" type="presOf" srcId="{E06DE0DC-9828-40C7-A772-2A1BFD8E90DF}" destId="{B492CC9C-D840-4111-B067-AF9312B21CFD}" srcOrd="0" destOrd="0" presId="urn:microsoft.com/office/officeart/2005/8/layout/hList3"/>
    <dgm:cxn modelId="{50767C5C-C7B6-4586-AD2A-3AE7CAC88D97}" type="presOf" srcId="{BEA48342-BB43-455F-BB4A-C31B86219871}" destId="{D5143899-050C-49DA-94BF-634E8643104F}" srcOrd="0" destOrd="0" presId="urn:microsoft.com/office/officeart/2005/8/layout/hList3"/>
    <dgm:cxn modelId="{C1B9725E-4597-44AC-A5DB-C6320EA3B9CC}" srcId="{EDC5B826-583B-4E77-9054-0152758C2F1B}" destId="{C6D78BB7-266A-4047-B04E-F199706006BA}" srcOrd="0" destOrd="0" parTransId="{A2F2C879-055A-4D63-AD89-82EC25D00699}" sibTransId="{653921CE-E38F-4DA4-9988-F0B7BE29D52E}"/>
    <dgm:cxn modelId="{1E03288C-9016-48F3-A4AF-FCF99B4FDC96}" srcId="{BEA48342-BB43-455F-BB4A-C31B86219871}" destId="{5F382EE2-6169-4605-890E-4FB6E427FE81}" srcOrd="0" destOrd="0" parTransId="{9B2DA9F6-D433-4FCB-802C-2FABE077927C}" sibTransId="{8C18A583-BD69-4F59-A76C-6A11C380ABD0}"/>
    <dgm:cxn modelId="{2DB5C1AF-46BF-4247-BEF0-AB5FB92237A0}" srcId="{C6D78BB7-266A-4047-B04E-F199706006BA}" destId="{3A4C50AF-2564-4C81-9119-9F801799967F}" srcOrd="2" destOrd="0" parTransId="{5A6758E4-C2D3-4132-B1F1-BC3669B3AC4E}" sibTransId="{96842F04-5425-43C5-B1AA-36BE5150D70D}"/>
    <dgm:cxn modelId="{C392F4D0-08A6-41A3-AC0C-6FE6E7A9FD2B}" type="presOf" srcId="{3A4C50AF-2564-4C81-9119-9F801799967F}" destId="{8CC2DA63-7F05-4D2D-95AD-3B152CAFFCFE}" srcOrd="0" destOrd="0" presId="urn:microsoft.com/office/officeart/2005/8/layout/hList3"/>
    <dgm:cxn modelId="{F9FEA7EA-1EDD-4620-9A28-154BF0CCD187}" type="presOf" srcId="{C6D78BB7-266A-4047-B04E-F199706006BA}" destId="{5AD3BDB4-9983-403D-AC6C-F896F446CF64}" srcOrd="0" destOrd="0" presId="urn:microsoft.com/office/officeart/2005/8/layout/hList3"/>
    <dgm:cxn modelId="{3FE4F6D1-460E-4F35-8486-62CF277B32F1}" type="presParOf" srcId="{55BDA1D7-3F3D-42C7-86E1-4473C8D46C07}" destId="{5AD3BDB4-9983-403D-AC6C-F896F446CF64}" srcOrd="0" destOrd="0" presId="urn:microsoft.com/office/officeart/2005/8/layout/hList3"/>
    <dgm:cxn modelId="{3FA748A3-0552-4EED-8E55-213E52A71341}" type="presParOf" srcId="{55BDA1D7-3F3D-42C7-86E1-4473C8D46C07}" destId="{3B56A269-B706-4C62-A803-FE75E9A46CA0}" srcOrd="1" destOrd="0" presId="urn:microsoft.com/office/officeart/2005/8/layout/hList3"/>
    <dgm:cxn modelId="{107C5094-E14D-42B4-834A-92EBCDA1F312}" type="presParOf" srcId="{3B56A269-B706-4C62-A803-FE75E9A46CA0}" destId="{D5143899-050C-49DA-94BF-634E8643104F}" srcOrd="0" destOrd="0" presId="urn:microsoft.com/office/officeart/2005/8/layout/hList3"/>
    <dgm:cxn modelId="{E164D2EC-96C2-4A88-9A4E-5878B235569F}" type="presParOf" srcId="{3B56A269-B706-4C62-A803-FE75E9A46CA0}" destId="{B492CC9C-D840-4111-B067-AF9312B21CFD}" srcOrd="1" destOrd="0" presId="urn:microsoft.com/office/officeart/2005/8/layout/hList3"/>
    <dgm:cxn modelId="{23346A59-A810-4C50-AAC0-DDB7E1DD8132}" type="presParOf" srcId="{3B56A269-B706-4C62-A803-FE75E9A46CA0}" destId="{8CC2DA63-7F05-4D2D-95AD-3B152CAFFCFE}" srcOrd="2" destOrd="0" presId="urn:microsoft.com/office/officeart/2005/8/layout/hList3"/>
    <dgm:cxn modelId="{32B20940-2E59-4A16-A452-10F0B465D214}" type="presParOf" srcId="{55BDA1D7-3F3D-42C7-86E1-4473C8D46C07}" destId="{FA1529BD-8E67-40F0-90D2-CA178CA40BF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EA533B-1280-4F6E-BD0F-868782FFA90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C0F5B8D-E0BB-44FA-82BE-671E410334CD}">
      <dgm:prSet phldrT="[Text]"/>
      <dgm:spPr/>
      <dgm:t>
        <a:bodyPr/>
        <a:lstStyle/>
        <a:p>
          <a:r>
            <a:rPr lang="en-US" b="1"/>
            <a:t>MT DES (Staff Support) </a:t>
          </a:r>
        </a:p>
        <a:p>
          <a:r>
            <a:rPr lang="en-US" b="1"/>
            <a:t>Wood (Consultant/Project Management)</a:t>
          </a:r>
        </a:p>
      </dgm:t>
    </dgm:pt>
    <dgm:pt modelId="{84CBF146-ACAA-4183-BA5E-3D2C7D184541}" type="parTrans" cxnId="{19FF6C87-06B2-42F4-9455-F5F90BA122FA}">
      <dgm:prSet/>
      <dgm:spPr/>
      <dgm:t>
        <a:bodyPr/>
        <a:lstStyle/>
        <a:p>
          <a:endParaRPr lang="en-US"/>
        </a:p>
      </dgm:t>
    </dgm:pt>
    <dgm:pt modelId="{C4C4FC7C-8430-4BB4-97AA-996AF9398B4B}" type="sibTrans" cxnId="{19FF6C87-06B2-42F4-9455-F5F90BA122FA}">
      <dgm:prSet/>
      <dgm:spPr/>
      <dgm:t>
        <a:bodyPr/>
        <a:lstStyle/>
        <a:p>
          <a:endParaRPr lang="en-US"/>
        </a:p>
      </dgm:t>
    </dgm:pt>
    <dgm:pt modelId="{8A35F863-6132-4DC7-9D5E-6B021E150E96}">
      <dgm:prSet phldrT="[Text]"/>
      <dgm:spPr/>
      <dgm:t>
        <a:bodyPr/>
        <a:lstStyle/>
        <a:p>
          <a:r>
            <a:rPr lang="en-US" b="1"/>
            <a:t>Subregion 2: </a:t>
          </a:r>
        </a:p>
        <a:p>
          <a:r>
            <a:rPr lang="en-US"/>
            <a:t>Counties 1, 2, 3, etc. </a:t>
          </a:r>
        </a:p>
        <a:p>
          <a:r>
            <a:rPr lang="en-US"/>
            <a:t>Tribes 1, 2, etc.</a:t>
          </a:r>
          <a:endParaRPr lang="en-US" b="1"/>
        </a:p>
      </dgm:t>
    </dgm:pt>
    <dgm:pt modelId="{48B96F01-9F10-43EF-BBDD-B1C52811475D}" type="parTrans" cxnId="{791C0882-AAB1-4B39-BC27-A29FB90D6CA9}">
      <dgm:prSet/>
      <dgm:spPr/>
      <dgm:t>
        <a:bodyPr/>
        <a:lstStyle/>
        <a:p>
          <a:endParaRPr lang="en-US"/>
        </a:p>
      </dgm:t>
    </dgm:pt>
    <dgm:pt modelId="{7408E80B-68F7-497D-977E-2BE07E9A05E5}" type="sibTrans" cxnId="{791C0882-AAB1-4B39-BC27-A29FB90D6CA9}">
      <dgm:prSet/>
      <dgm:spPr/>
      <dgm:t>
        <a:bodyPr/>
        <a:lstStyle/>
        <a:p>
          <a:endParaRPr lang="en-US"/>
        </a:p>
      </dgm:t>
    </dgm:pt>
    <dgm:pt modelId="{2041E087-8610-4ED9-A95E-0C36BB494D9A}">
      <dgm:prSet phldrT="[Text]"/>
      <dgm:spPr/>
      <dgm:t>
        <a:bodyPr/>
        <a:lstStyle/>
        <a:p>
          <a:r>
            <a:rPr lang="en-US" b="1"/>
            <a:t>County Staff</a:t>
          </a:r>
        </a:p>
        <a:p>
          <a:r>
            <a:rPr lang="en-US" b="1"/>
            <a:t>Municipal Staff</a:t>
          </a:r>
        </a:p>
        <a:p>
          <a:r>
            <a:rPr lang="en-US" b="1"/>
            <a:t>Stakeholders</a:t>
          </a:r>
        </a:p>
        <a:p>
          <a:r>
            <a:rPr lang="en-US" b="1"/>
            <a:t>Tribal Staff</a:t>
          </a:r>
        </a:p>
        <a:p>
          <a:r>
            <a:rPr lang="en-US" b="1"/>
            <a:t>Stakeholders</a:t>
          </a:r>
        </a:p>
      </dgm:t>
    </dgm:pt>
    <dgm:pt modelId="{665D3E23-6537-4B06-BBB4-E69D18621129}" type="parTrans" cxnId="{74E2163E-1EB7-4C5A-A7EC-411704D1DDEF}">
      <dgm:prSet/>
      <dgm:spPr/>
      <dgm:t>
        <a:bodyPr/>
        <a:lstStyle/>
        <a:p>
          <a:endParaRPr lang="en-US"/>
        </a:p>
      </dgm:t>
    </dgm:pt>
    <dgm:pt modelId="{F6C8E80E-AB55-4A7E-9E93-C5BFC45A823F}" type="sibTrans" cxnId="{74E2163E-1EB7-4C5A-A7EC-411704D1DDEF}">
      <dgm:prSet/>
      <dgm:spPr/>
      <dgm:t>
        <a:bodyPr/>
        <a:lstStyle/>
        <a:p>
          <a:endParaRPr lang="en-US"/>
        </a:p>
      </dgm:t>
    </dgm:pt>
    <dgm:pt modelId="{1103E46A-516F-4269-B4CA-C060FFE560F2}">
      <dgm:prSet phldrT="[Text]"/>
      <dgm:spPr/>
      <dgm:t>
        <a:bodyPr/>
        <a:lstStyle/>
        <a:p>
          <a:r>
            <a:rPr lang="en-US" b="1"/>
            <a:t>Subregion 3: </a:t>
          </a:r>
        </a:p>
        <a:p>
          <a:r>
            <a:rPr lang="en-US"/>
            <a:t>Counties 1, 2, 3, etc. </a:t>
          </a:r>
        </a:p>
        <a:p>
          <a:r>
            <a:rPr lang="en-US"/>
            <a:t>Tribes 1, 2, etc.</a:t>
          </a:r>
          <a:endParaRPr lang="en-US" b="1"/>
        </a:p>
      </dgm:t>
    </dgm:pt>
    <dgm:pt modelId="{5D6DC759-1589-4825-92A5-6E814F543CF7}" type="parTrans" cxnId="{B2DF11D1-5B6E-4B5E-BFE3-A3B354E80E08}">
      <dgm:prSet/>
      <dgm:spPr/>
      <dgm:t>
        <a:bodyPr/>
        <a:lstStyle/>
        <a:p>
          <a:endParaRPr lang="en-US"/>
        </a:p>
      </dgm:t>
    </dgm:pt>
    <dgm:pt modelId="{9B880772-BF1A-44EE-9091-1222F72C4849}" type="sibTrans" cxnId="{B2DF11D1-5B6E-4B5E-BFE3-A3B354E80E08}">
      <dgm:prSet/>
      <dgm:spPr/>
      <dgm:t>
        <a:bodyPr/>
        <a:lstStyle/>
        <a:p>
          <a:endParaRPr lang="en-US"/>
        </a:p>
      </dgm:t>
    </dgm:pt>
    <dgm:pt modelId="{1EE11685-91C0-485E-9A5F-99AF8713DE2F}">
      <dgm:prSet phldrT="[Text]" custT="1"/>
      <dgm:spPr/>
      <dgm:t>
        <a:bodyPr/>
        <a:lstStyle/>
        <a:p>
          <a:r>
            <a:rPr lang="en-US" sz="1600"/>
            <a:t>Regional Steering Committee and subregional groupings</a:t>
          </a:r>
        </a:p>
      </dgm:t>
    </dgm:pt>
    <dgm:pt modelId="{67EC8998-9D3F-488D-9F92-893F94704342}" type="parTrans" cxnId="{095FFC6D-31B7-4115-BF74-EF7C5DB3C848}">
      <dgm:prSet/>
      <dgm:spPr/>
      <dgm:t>
        <a:bodyPr/>
        <a:lstStyle/>
        <a:p>
          <a:endParaRPr lang="en-US"/>
        </a:p>
      </dgm:t>
    </dgm:pt>
    <dgm:pt modelId="{8087BA1D-B930-4679-ADDD-501942736B7A}" type="sibTrans" cxnId="{095FFC6D-31B7-4115-BF74-EF7C5DB3C848}">
      <dgm:prSet/>
      <dgm:spPr/>
      <dgm:t>
        <a:bodyPr/>
        <a:lstStyle/>
        <a:p>
          <a:endParaRPr lang="en-US"/>
        </a:p>
      </dgm:t>
    </dgm:pt>
    <dgm:pt modelId="{21AE7561-CD06-430E-8791-10EF9890099F}">
      <dgm:prSet phldrT="[Text]" custT="1"/>
      <dgm:spPr/>
      <dgm:t>
        <a:bodyPr/>
        <a:lstStyle/>
        <a:p>
          <a:r>
            <a:rPr lang="en-US" sz="1600"/>
            <a:t>County &amp; Tribal </a:t>
          </a:r>
          <a:br>
            <a:rPr lang="en-US" sz="1600"/>
          </a:br>
          <a:r>
            <a:rPr lang="en-US" sz="1600"/>
            <a:t>Planning Teams</a:t>
          </a:r>
        </a:p>
      </dgm:t>
    </dgm:pt>
    <dgm:pt modelId="{634D2876-FE64-461A-A2A3-90AB64D96F6C}" type="parTrans" cxnId="{642E827B-0F6B-40F0-936A-945352AAC5B2}">
      <dgm:prSet/>
      <dgm:spPr/>
      <dgm:t>
        <a:bodyPr/>
        <a:lstStyle/>
        <a:p>
          <a:endParaRPr lang="en-US"/>
        </a:p>
      </dgm:t>
    </dgm:pt>
    <dgm:pt modelId="{9719B2AA-44B3-4605-9BF7-B0D312639AA1}" type="sibTrans" cxnId="{642E827B-0F6B-40F0-936A-945352AAC5B2}">
      <dgm:prSet/>
      <dgm:spPr/>
      <dgm:t>
        <a:bodyPr/>
        <a:lstStyle/>
        <a:p>
          <a:endParaRPr lang="en-US"/>
        </a:p>
      </dgm:t>
    </dgm:pt>
    <dgm:pt modelId="{C68A6E21-8F32-4546-BC24-5E932ABCA2B8}">
      <dgm:prSet phldrT="[Text]" custT="1"/>
      <dgm:spPr/>
      <dgm:t>
        <a:bodyPr/>
        <a:lstStyle/>
        <a:p>
          <a:r>
            <a:rPr lang="en-US" sz="1600"/>
            <a:t>Regional Project Oversight and Management</a:t>
          </a:r>
        </a:p>
      </dgm:t>
    </dgm:pt>
    <dgm:pt modelId="{7EFB14EA-9BE7-4A88-B718-C76758EB4CC8}" type="sibTrans" cxnId="{5E5AFBD5-9DBE-41F9-93FF-06024FB67CF2}">
      <dgm:prSet/>
      <dgm:spPr/>
      <dgm:t>
        <a:bodyPr/>
        <a:lstStyle/>
        <a:p>
          <a:endParaRPr lang="en-US"/>
        </a:p>
      </dgm:t>
    </dgm:pt>
    <dgm:pt modelId="{FA17A3E2-94F6-4D58-B648-A74EEEE32210}" type="parTrans" cxnId="{5E5AFBD5-9DBE-41F9-93FF-06024FB67CF2}">
      <dgm:prSet/>
      <dgm:spPr/>
      <dgm:t>
        <a:bodyPr/>
        <a:lstStyle/>
        <a:p>
          <a:endParaRPr lang="en-US"/>
        </a:p>
      </dgm:t>
    </dgm:pt>
    <dgm:pt modelId="{EB797F95-749C-41A5-B6C5-4BA70044D5AA}">
      <dgm:prSet/>
      <dgm:spPr/>
      <dgm:t>
        <a:bodyPr/>
        <a:lstStyle/>
        <a:p>
          <a:r>
            <a:rPr lang="en-US" b="1"/>
            <a:t>Subregion 1: </a:t>
          </a:r>
        </a:p>
        <a:p>
          <a:r>
            <a:rPr lang="en-US"/>
            <a:t>Counties 1, 2, 3, etc. </a:t>
          </a:r>
        </a:p>
        <a:p>
          <a:r>
            <a:rPr lang="en-US"/>
            <a:t>Tribes 1, 2, etc.</a:t>
          </a:r>
        </a:p>
      </dgm:t>
    </dgm:pt>
    <dgm:pt modelId="{FA0061BC-4671-4D61-A245-EEABFD68877C}" type="parTrans" cxnId="{9423A72A-5004-42DC-A85C-5BB466C6B585}">
      <dgm:prSet/>
      <dgm:spPr/>
      <dgm:t>
        <a:bodyPr/>
        <a:lstStyle/>
        <a:p>
          <a:endParaRPr lang="en-US"/>
        </a:p>
      </dgm:t>
    </dgm:pt>
    <dgm:pt modelId="{CC9DD571-ACDA-4727-B99B-E4255BD972EC}" type="sibTrans" cxnId="{9423A72A-5004-42DC-A85C-5BB466C6B585}">
      <dgm:prSet/>
      <dgm:spPr/>
      <dgm:t>
        <a:bodyPr/>
        <a:lstStyle/>
        <a:p>
          <a:endParaRPr lang="en-US"/>
        </a:p>
      </dgm:t>
    </dgm:pt>
    <dgm:pt modelId="{FAD4C10B-3B3D-4724-BDC7-34F0886966AD}">
      <dgm:prSet/>
      <dgm:spPr/>
      <dgm:t>
        <a:bodyPr/>
        <a:lstStyle/>
        <a:p>
          <a:r>
            <a:rPr lang="en-US" b="1"/>
            <a:t>County Staff</a:t>
          </a:r>
        </a:p>
        <a:p>
          <a:r>
            <a:rPr lang="en-US" b="1"/>
            <a:t>Municipal Staff</a:t>
          </a:r>
        </a:p>
        <a:p>
          <a:r>
            <a:rPr lang="en-US" b="1"/>
            <a:t>Stakeholders</a:t>
          </a:r>
        </a:p>
        <a:p>
          <a:r>
            <a:rPr lang="en-US" b="1"/>
            <a:t>Tribal Staff</a:t>
          </a:r>
        </a:p>
        <a:p>
          <a:r>
            <a:rPr lang="en-US" b="1"/>
            <a:t>Stakeholders</a:t>
          </a:r>
          <a:endParaRPr lang="en-US"/>
        </a:p>
      </dgm:t>
    </dgm:pt>
    <dgm:pt modelId="{15E71271-D3D1-4F27-B653-7AC5EDC42D75}" type="parTrans" cxnId="{5696663B-5E18-418C-B4DE-25CED23E67AC}">
      <dgm:prSet/>
      <dgm:spPr/>
      <dgm:t>
        <a:bodyPr/>
        <a:lstStyle/>
        <a:p>
          <a:endParaRPr lang="en-US"/>
        </a:p>
      </dgm:t>
    </dgm:pt>
    <dgm:pt modelId="{4AEEBA14-6D70-46CA-B0B1-5267D2053921}" type="sibTrans" cxnId="{5696663B-5E18-418C-B4DE-25CED23E67AC}">
      <dgm:prSet/>
      <dgm:spPr/>
      <dgm:t>
        <a:bodyPr/>
        <a:lstStyle/>
        <a:p>
          <a:endParaRPr lang="en-US"/>
        </a:p>
      </dgm:t>
    </dgm:pt>
    <dgm:pt modelId="{AD1CC81B-D04B-458A-A084-C474BAE0DF1C}">
      <dgm:prSet phldrT="[Text]"/>
      <dgm:spPr/>
      <dgm:t>
        <a:bodyPr/>
        <a:lstStyle/>
        <a:p>
          <a:r>
            <a:rPr lang="en-US" b="1"/>
            <a:t>County Staff</a:t>
          </a:r>
        </a:p>
        <a:p>
          <a:r>
            <a:rPr lang="en-US" b="1"/>
            <a:t>Municipal Staff</a:t>
          </a:r>
        </a:p>
        <a:p>
          <a:r>
            <a:rPr lang="en-US" b="1"/>
            <a:t>Stakeholders</a:t>
          </a:r>
        </a:p>
        <a:p>
          <a:r>
            <a:rPr lang="en-US" b="1"/>
            <a:t>Tribal Staff</a:t>
          </a:r>
        </a:p>
        <a:p>
          <a:r>
            <a:rPr lang="en-US" b="1"/>
            <a:t>Stakeholders</a:t>
          </a:r>
        </a:p>
      </dgm:t>
    </dgm:pt>
    <dgm:pt modelId="{19BCFFD8-AC53-4CC2-9EAA-6534DFFF4FE1}" type="sibTrans" cxnId="{320958B5-8C63-482D-9C91-C8DB1B959CB0}">
      <dgm:prSet/>
      <dgm:spPr/>
      <dgm:t>
        <a:bodyPr/>
        <a:lstStyle/>
        <a:p>
          <a:endParaRPr lang="en-US"/>
        </a:p>
      </dgm:t>
    </dgm:pt>
    <dgm:pt modelId="{82E15ECE-0AFC-4C5A-8143-53E2D5BB5685}" type="parTrans" cxnId="{320958B5-8C63-482D-9C91-C8DB1B959CB0}">
      <dgm:prSet/>
      <dgm:spPr>
        <a:noFill/>
      </dgm:spPr>
      <dgm:t>
        <a:bodyPr/>
        <a:lstStyle/>
        <a:p>
          <a:endParaRPr lang="en-US"/>
        </a:p>
      </dgm:t>
    </dgm:pt>
    <dgm:pt modelId="{50BA878E-3CD7-406E-B61E-81A4B9262C84}" type="pres">
      <dgm:prSet presAssocID="{0FEA533B-1280-4F6E-BD0F-868782FFA900}" presName="mainComposite" presStyleCnt="0">
        <dgm:presLayoutVars>
          <dgm:chPref val="1"/>
          <dgm:dir/>
          <dgm:animOne val="branch"/>
          <dgm:animLvl val="lvl"/>
          <dgm:resizeHandles val="exact"/>
        </dgm:presLayoutVars>
      </dgm:prSet>
      <dgm:spPr/>
    </dgm:pt>
    <dgm:pt modelId="{0CB63ED6-090F-49CD-A9C5-01BB5852857E}" type="pres">
      <dgm:prSet presAssocID="{0FEA533B-1280-4F6E-BD0F-868782FFA900}" presName="hierFlow" presStyleCnt="0"/>
      <dgm:spPr/>
    </dgm:pt>
    <dgm:pt modelId="{3431E251-DD8F-474D-891F-86F4DDEB1DA3}" type="pres">
      <dgm:prSet presAssocID="{0FEA533B-1280-4F6E-BD0F-868782FFA900}" presName="firstBuf" presStyleCnt="0"/>
      <dgm:spPr/>
    </dgm:pt>
    <dgm:pt modelId="{A820EEAE-5B7D-4DA2-A96E-FB0A1804273D}" type="pres">
      <dgm:prSet presAssocID="{0FEA533B-1280-4F6E-BD0F-868782FFA900}" presName="hierChild1" presStyleCnt="0">
        <dgm:presLayoutVars>
          <dgm:chPref val="1"/>
          <dgm:animOne val="branch"/>
          <dgm:animLvl val="lvl"/>
        </dgm:presLayoutVars>
      </dgm:prSet>
      <dgm:spPr/>
    </dgm:pt>
    <dgm:pt modelId="{015E8600-1D4A-44E0-855D-3A963672AE86}" type="pres">
      <dgm:prSet presAssocID="{9C0F5B8D-E0BB-44FA-82BE-671E410334CD}" presName="Name14" presStyleCnt="0"/>
      <dgm:spPr/>
    </dgm:pt>
    <dgm:pt modelId="{A2779BC8-5521-4B3D-90EE-A5A24C4BE1E3}" type="pres">
      <dgm:prSet presAssocID="{9C0F5B8D-E0BB-44FA-82BE-671E410334CD}" presName="level1Shape" presStyleLbl="node0" presStyleIdx="0" presStyleCnt="1" custScaleX="116241">
        <dgm:presLayoutVars>
          <dgm:chPref val="3"/>
        </dgm:presLayoutVars>
      </dgm:prSet>
      <dgm:spPr/>
    </dgm:pt>
    <dgm:pt modelId="{A78A042B-EB61-4BAE-876B-272E43C7FE66}" type="pres">
      <dgm:prSet presAssocID="{9C0F5B8D-E0BB-44FA-82BE-671E410334CD}" presName="hierChild2" presStyleCnt="0"/>
      <dgm:spPr/>
    </dgm:pt>
    <dgm:pt modelId="{0D4FA110-9194-4246-B01D-4B9D1093CC1C}" type="pres">
      <dgm:prSet presAssocID="{FA0061BC-4671-4D61-A245-EEABFD68877C}" presName="Name19" presStyleLbl="parChTrans1D2" presStyleIdx="0" presStyleCnt="3"/>
      <dgm:spPr/>
    </dgm:pt>
    <dgm:pt modelId="{B68ED56C-744C-4542-9C76-CF35AE6BFA4C}" type="pres">
      <dgm:prSet presAssocID="{EB797F95-749C-41A5-B6C5-4BA70044D5AA}" presName="Name21" presStyleCnt="0"/>
      <dgm:spPr/>
    </dgm:pt>
    <dgm:pt modelId="{FF9B6A97-0B16-4787-B4C6-214492C889FC}" type="pres">
      <dgm:prSet presAssocID="{EB797F95-749C-41A5-B6C5-4BA70044D5AA}" presName="level2Shape" presStyleLbl="node2" presStyleIdx="0" presStyleCnt="3" custLinFactNeighborX="72035" custLinFactNeighborY="417"/>
      <dgm:spPr/>
    </dgm:pt>
    <dgm:pt modelId="{B59AF5CE-FA3B-49CD-893A-8DB0498499B2}" type="pres">
      <dgm:prSet presAssocID="{EB797F95-749C-41A5-B6C5-4BA70044D5AA}" presName="hierChild3" presStyleCnt="0"/>
      <dgm:spPr/>
    </dgm:pt>
    <dgm:pt modelId="{8AF432D6-46AE-458E-97A1-770FF024E22D}" type="pres">
      <dgm:prSet presAssocID="{48B96F01-9F10-43EF-BBDD-B1C52811475D}" presName="Name19" presStyleLbl="parChTrans1D2" presStyleIdx="1" presStyleCnt="3"/>
      <dgm:spPr/>
    </dgm:pt>
    <dgm:pt modelId="{1D8BCBEF-9695-4A54-8DD4-6761B62D770F}" type="pres">
      <dgm:prSet presAssocID="{8A35F863-6132-4DC7-9D5E-6B021E150E96}" presName="Name21" presStyleCnt="0"/>
      <dgm:spPr/>
    </dgm:pt>
    <dgm:pt modelId="{03A8565E-8503-4D43-BE79-FB705EFCC058}" type="pres">
      <dgm:prSet presAssocID="{8A35F863-6132-4DC7-9D5E-6B021E150E96}" presName="level2Shape" presStyleLbl="node2" presStyleIdx="1" presStyleCnt="3" custLinFactNeighborX="59803" custLinFactNeighborY="1147"/>
      <dgm:spPr/>
    </dgm:pt>
    <dgm:pt modelId="{CBF45800-F402-421B-B950-E37421E8D0B8}" type="pres">
      <dgm:prSet presAssocID="{8A35F863-6132-4DC7-9D5E-6B021E150E96}" presName="hierChild3" presStyleCnt="0"/>
      <dgm:spPr/>
    </dgm:pt>
    <dgm:pt modelId="{37F4EADF-5B8E-4580-A9EA-9735E7E8F707}" type="pres">
      <dgm:prSet presAssocID="{15E71271-D3D1-4F27-B653-7AC5EDC42D75}" presName="Name19" presStyleLbl="parChTrans1D3" presStyleIdx="0" presStyleCnt="3"/>
      <dgm:spPr/>
    </dgm:pt>
    <dgm:pt modelId="{E95A07B0-F1BB-4829-B5DD-4EEFF6E47D6F}" type="pres">
      <dgm:prSet presAssocID="{FAD4C10B-3B3D-4724-BDC7-34F0886966AD}" presName="Name21" presStyleCnt="0"/>
      <dgm:spPr/>
    </dgm:pt>
    <dgm:pt modelId="{425CACB3-0373-4A49-9B85-356C1AD9D3C8}" type="pres">
      <dgm:prSet presAssocID="{FAD4C10B-3B3D-4724-BDC7-34F0886966AD}" presName="level2Shape" presStyleLbl="node3" presStyleIdx="0" presStyleCnt="3"/>
      <dgm:spPr/>
    </dgm:pt>
    <dgm:pt modelId="{8A0DF252-253B-44C3-A839-45FC7A6D97F4}" type="pres">
      <dgm:prSet presAssocID="{FAD4C10B-3B3D-4724-BDC7-34F0886966AD}" presName="hierChild3" presStyleCnt="0"/>
      <dgm:spPr/>
    </dgm:pt>
    <dgm:pt modelId="{E285918A-EE26-4E32-80B0-A42E13074FEE}" type="pres">
      <dgm:prSet presAssocID="{665D3E23-6537-4B06-BBB4-E69D18621129}" presName="Name19" presStyleLbl="parChTrans1D3" presStyleIdx="1" presStyleCnt="3"/>
      <dgm:spPr/>
    </dgm:pt>
    <dgm:pt modelId="{D5ABC7C9-13C5-423D-9C57-F6B44D060DAC}" type="pres">
      <dgm:prSet presAssocID="{2041E087-8610-4ED9-A95E-0C36BB494D9A}" presName="Name21" presStyleCnt="0"/>
      <dgm:spPr/>
    </dgm:pt>
    <dgm:pt modelId="{2502F230-57FE-454E-9050-38F3B4F8F42D}" type="pres">
      <dgm:prSet presAssocID="{2041E087-8610-4ED9-A95E-0C36BB494D9A}" presName="level2Shape" presStyleLbl="node3" presStyleIdx="1" presStyleCnt="3"/>
      <dgm:spPr/>
    </dgm:pt>
    <dgm:pt modelId="{509F1284-8E81-471B-A323-3B3A64DDEF28}" type="pres">
      <dgm:prSet presAssocID="{2041E087-8610-4ED9-A95E-0C36BB494D9A}" presName="hierChild3" presStyleCnt="0"/>
      <dgm:spPr/>
    </dgm:pt>
    <dgm:pt modelId="{8358D520-A9BA-4027-B0C9-6389E53F637A}" type="pres">
      <dgm:prSet presAssocID="{5D6DC759-1589-4825-92A5-6E814F543CF7}" presName="Name19" presStyleLbl="parChTrans1D2" presStyleIdx="2" presStyleCnt="3"/>
      <dgm:spPr/>
    </dgm:pt>
    <dgm:pt modelId="{BC5D8E9C-FAB1-4B24-8031-C418C9FFC5F0}" type="pres">
      <dgm:prSet presAssocID="{1103E46A-516F-4269-B4CA-C060FFE560F2}" presName="Name21" presStyleCnt="0"/>
      <dgm:spPr/>
    </dgm:pt>
    <dgm:pt modelId="{93B8A754-D8F2-4568-9DD7-A36E778E7582}" type="pres">
      <dgm:prSet presAssocID="{1103E46A-516F-4269-B4CA-C060FFE560F2}" presName="level2Shape" presStyleLbl="node2" presStyleIdx="2" presStyleCnt="3" custScaleX="97451" custScaleY="105226" custLinFactNeighborX="-1994"/>
      <dgm:spPr/>
    </dgm:pt>
    <dgm:pt modelId="{50E4A86A-FE29-470A-9F13-5C8220340CB0}" type="pres">
      <dgm:prSet presAssocID="{1103E46A-516F-4269-B4CA-C060FFE560F2}" presName="hierChild3" presStyleCnt="0"/>
      <dgm:spPr/>
    </dgm:pt>
    <dgm:pt modelId="{54D4D520-265B-4DD5-A09E-231BA88171F5}" type="pres">
      <dgm:prSet presAssocID="{82E15ECE-0AFC-4C5A-8143-53E2D5BB5685}" presName="Name19" presStyleLbl="parChTrans1D3" presStyleIdx="2" presStyleCnt="3"/>
      <dgm:spPr/>
    </dgm:pt>
    <dgm:pt modelId="{53A1857E-F3B8-4A59-BD6D-32E300EDAAB0}" type="pres">
      <dgm:prSet presAssocID="{AD1CC81B-D04B-458A-A084-C474BAE0DF1C}" presName="Name21" presStyleCnt="0"/>
      <dgm:spPr/>
    </dgm:pt>
    <dgm:pt modelId="{55EB7A8F-8FE8-4DAA-80BC-EF3DFE6F0D89}" type="pres">
      <dgm:prSet presAssocID="{AD1CC81B-D04B-458A-A084-C474BAE0DF1C}" presName="level2Shape" presStyleLbl="node3" presStyleIdx="2" presStyleCnt="3" custScaleY="92450" custLinFactNeighborX="2708" custLinFactNeighborY="-2118"/>
      <dgm:spPr/>
    </dgm:pt>
    <dgm:pt modelId="{CBB2D45F-1734-412C-BF9E-709384B15618}" type="pres">
      <dgm:prSet presAssocID="{AD1CC81B-D04B-458A-A084-C474BAE0DF1C}" presName="hierChild3" presStyleCnt="0"/>
      <dgm:spPr/>
    </dgm:pt>
    <dgm:pt modelId="{268A4D16-CDD5-4790-BD48-D9BF2F2459A7}" type="pres">
      <dgm:prSet presAssocID="{0FEA533B-1280-4F6E-BD0F-868782FFA900}" presName="bgShapesFlow" presStyleCnt="0"/>
      <dgm:spPr/>
    </dgm:pt>
    <dgm:pt modelId="{FB2DD320-C012-4958-850C-1F53CFF8D27C}" type="pres">
      <dgm:prSet presAssocID="{C68A6E21-8F32-4546-BC24-5E932ABCA2B8}" presName="rectComp" presStyleCnt="0"/>
      <dgm:spPr/>
    </dgm:pt>
    <dgm:pt modelId="{4FCAECFD-1EB6-4494-B4BA-DB4BE9FB463F}" type="pres">
      <dgm:prSet presAssocID="{C68A6E21-8F32-4546-BC24-5E932ABCA2B8}" presName="bgRect" presStyleLbl="bgShp" presStyleIdx="0" presStyleCnt="3" custScaleX="106061"/>
      <dgm:spPr/>
    </dgm:pt>
    <dgm:pt modelId="{5EF60CD3-3CEB-4EFE-BA8C-1B2FAC371DCE}" type="pres">
      <dgm:prSet presAssocID="{C68A6E21-8F32-4546-BC24-5E932ABCA2B8}" presName="bgRectTx" presStyleLbl="bgShp" presStyleIdx="0" presStyleCnt="3">
        <dgm:presLayoutVars>
          <dgm:bulletEnabled val="1"/>
        </dgm:presLayoutVars>
      </dgm:prSet>
      <dgm:spPr/>
    </dgm:pt>
    <dgm:pt modelId="{8B4A7FC7-71C1-49AB-8398-9AE0C9FB4227}" type="pres">
      <dgm:prSet presAssocID="{C68A6E21-8F32-4546-BC24-5E932ABCA2B8}" presName="spComp" presStyleCnt="0"/>
      <dgm:spPr/>
    </dgm:pt>
    <dgm:pt modelId="{EA9BBB38-9996-4CE9-96A5-4F896198F965}" type="pres">
      <dgm:prSet presAssocID="{C68A6E21-8F32-4546-BC24-5E932ABCA2B8}" presName="vSp" presStyleCnt="0"/>
      <dgm:spPr/>
    </dgm:pt>
    <dgm:pt modelId="{7D65ED0F-7435-463D-9357-A4E1C33F2078}" type="pres">
      <dgm:prSet presAssocID="{1EE11685-91C0-485E-9A5F-99AF8713DE2F}" presName="rectComp" presStyleCnt="0"/>
      <dgm:spPr/>
    </dgm:pt>
    <dgm:pt modelId="{2E8FE942-F671-4C53-B6E8-1F6320F35252}" type="pres">
      <dgm:prSet presAssocID="{1EE11685-91C0-485E-9A5F-99AF8713DE2F}" presName="bgRect" presStyleLbl="bgShp" presStyleIdx="1" presStyleCnt="3" custScaleX="100000" custScaleY="108232" custLinFactNeighborX="511" custLinFactNeighborY="2004"/>
      <dgm:spPr/>
    </dgm:pt>
    <dgm:pt modelId="{2DFD7EAB-069A-4D58-85D5-95CA659DDF94}" type="pres">
      <dgm:prSet presAssocID="{1EE11685-91C0-485E-9A5F-99AF8713DE2F}" presName="bgRectTx" presStyleLbl="bgShp" presStyleIdx="1" presStyleCnt="3">
        <dgm:presLayoutVars>
          <dgm:bulletEnabled val="1"/>
        </dgm:presLayoutVars>
      </dgm:prSet>
      <dgm:spPr/>
    </dgm:pt>
    <dgm:pt modelId="{02E80CA9-84BF-4853-8CBF-C19A6150A9D1}" type="pres">
      <dgm:prSet presAssocID="{1EE11685-91C0-485E-9A5F-99AF8713DE2F}" presName="spComp" presStyleCnt="0"/>
      <dgm:spPr/>
    </dgm:pt>
    <dgm:pt modelId="{9FB71F3A-18DF-4613-82FB-C259462E3A81}" type="pres">
      <dgm:prSet presAssocID="{1EE11685-91C0-485E-9A5F-99AF8713DE2F}" presName="vSp" presStyleCnt="0"/>
      <dgm:spPr/>
    </dgm:pt>
    <dgm:pt modelId="{7F195D2B-0DED-4811-8B29-DC57F6C4651D}" type="pres">
      <dgm:prSet presAssocID="{21AE7561-CD06-430E-8791-10EF9890099F}" presName="rectComp" presStyleCnt="0"/>
      <dgm:spPr/>
    </dgm:pt>
    <dgm:pt modelId="{29857424-7E31-4AC6-91C1-F890729EA51B}" type="pres">
      <dgm:prSet presAssocID="{21AE7561-CD06-430E-8791-10EF9890099F}" presName="bgRect" presStyleLbl="bgShp" presStyleIdx="2" presStyleCnt="3" custScaleX="97616"/>
      <dgm:spPr/>
    </dgm:pt>
    <dgm:pt modelId="{C1CC8C9A-32D4-47E9-8D5D-64DAA17D735A}" type="pres">
      <dgm:prSet presAssocID="{21AE7561-CD06-430E-8791-10EF9890099F}" presName="bgRectTx" presStyleLbl="bgShp" presStyleIdx="2" presStyleCnt="3">
        <dgm:presLayoutVars>
          <dgm:bulletEnabled val="1"/>
        </dgm:presLayoutVars>
      </dgm:prSet>
      <dgm:spPr/>
    </dgm:pt>
  </dgm:ptLst>
  <dgm:cxnLst>
    <dgm:cxn modelId="{E1696101-DD5C-4C90-96D7-E5EE7BC2FEA1}" type="presOf" srcId="{9C0F5B8D-E0BB-44FA-82BE-671E410334CD}" destId="{A2779BC8-5521-4B3D-90EE-A5A24C4BE1E3}" srcOrd="0" destOrd="0" presId="urn:microsoft.com/office/officeart/2005/8/layout/hierarchy6"/>
    <dgm:cxn modelId="{8A88460B-346D-4F4A-8259-3FB61B5548BB}" type="presOf" srcId="{0FEA533B-1280-4F6E-BD0F-868782FFA900}" destId="{50BA878E-3CD7-406E-B61E-81A4B9262C84}" srcOrd="0" destOrd="0" presId="urn:microsoft.com/office/officeart/2005/8/layout/hierarchy6"/>
    <dgm:cxn modelId="{1F54FB0F-C7A8-4BF5-B9AF-499D7B3DC11F}" type="presOf" srcId="{21AE7561-CD06-430E-8791-10EF9890099F}" destId="{C1CC8C9A-32D4-47E9-8D5D-64DAA17D735A}" srcOrd="1" destOrd="0" presId="urn:microsoft.com/office/officeart/2005/8/layout/hierarchy6"/>
    <dgm:cxn modelId="{BDB09011-EAE2-4EE7-8AAC-526DF3DE7744}" type="presOf" srcId="{665D3E23-6537-4B06-BBB4-E69D18621129}" destId="{E285918A-EE26-4E32-80B0-A42E13074FEE}" srcOrd="0" destOrd="0" presId="urn:microsoft.com/office/officeart/2005/8/layout/hierarchy6"/>
    <dgm:cxn modelId="{0AB5CD14-D798-4707-A846-EE558E6A637A}" type="presOf" srcId="{FAD4C10B-3B3D-4724-BDC7-34F0886966AD}" destId="{425CACB3-0373-4A49-9B85-356C1AD9D3C8}" srcOrd="0" destOrd="0" presId="urn:microsoft.com/office/officeart/2005/8/layout/hierarchy6"/>
    <dgm:cxn modelId="{BE6DD71C-985F-48F9-B385-A57D80B4BBF1}" type="presOf" srcId="{EB797F95-749C-41A5-B6C5-4BA70044D5AA}" destId="{FF9B6A97-0B16-4787-B4C6-214492C889FC}" srcOrd="0" destOrd="0" presId="urn:microsoft.com/office/officeart/2005/8/layout/hierarchy6"/>
    <dgm:cxn modelId="{A709991D-DC08-4CE4-BBB4-171E66D82112}" type="presOf" srcId="{48B96F01-9F10-43EF-BBDD-B1C52811475D}" destId="{8AF432D6-46AE-458E-97A1-770FF024E22D}" srcOrd="0" destOrd="0" presId="urn:microsoft.com/office/officeart/2005/8/layout/hierarchy6"/>
    <dgm:cxn modelId="{9423A72A-5004-42DC-A85C-5BB466C6B585}" srcId="{9C0F5B8D-E0BB-44FA-82BE-671E410334CD}" destId="{EB797F95-749C-41A5-B6C5-4BA70044D5AA}" srcOrd="0" destOrd="0" parTransId="{FA0061BC-4671-4D61-A245-EEABFD68877C}" sibTransId="{CC9DD571-ACDA-4727-B99B-E4255BD972EC}"/>
    <dgm:cxn modelId="{5696663B-5E18-418C-B4DE-25CED23E67AC}" srcId="{8A35F863-6132-4DC7-9D5E-6B021E150E96}" destId="{FAD4C10B-3B3D-4724-BDC7-34F0886966AD}" srcOrd="0" destOrd="0" parTransId="{15E71271-D3D1-4F27-B653-7AC5EDC42D75}" sibTransId="{4AEEBA14-6D70-46CA-B0B1-5267D2053921}"/>
    <dgm:cxn modelId="{74E2163E-1EB7-4C5A-A7EC-411704D1DDEF}" srcId="{8A35F863-6132-4DC7-9D5E-6B021E150E96}" destId="{2041E087-8610-4ED9-A95E-0C36BB494D9A}" srcOrd="1" destOrd="0" parTransId="{665D3E23-6537-4B06-BBB4-E69D18621129}" sibTransId="{F6C8E80E-AB55-4A7E-9E93-C5BFC45A823F}"/>
    <dgm:cxn modelId="{ED3A0142-8A69-48A8-9020-58C9DC30EAD7}" type="presOf" srcId="{C68A6E21-8F32-4546-BC24-5E932ABCA2B8}" destId="{4FCAECFD-1EB6-4494-B4BA-DB4BE9FB463F}" srcOrd="0" destOrd="0" presId="urn:microsoft.com/office/officeart/2005/8/layout/hierarchy6"/>
    <dgm:cxn modelId="{BFCAD142-9C74-4D19-864C-ED82F64D4200}" type="presOf" srcId="{82E15ECE-0AFC-4C5A-8143-53E2D5BB5685}" destId="{54D4D520-265B-4DD5-A09E-231BA88171F5}" srcOrd="0" destOrd="0" presId="urn:microsoft.com/office/officeart/2005/8/layout/hierarchy6"/>
    <dgm:cxn modelId="{095FFC6D-31B7-4115-BF74-EF7C5DB3C848}" srcId="{0FEA533B-1280-4F6E-BD0F-868782FFA900}" destId="{1EE11685-91C0-485E-9A5F-99AF8713DE2F}" srcOrd="2" destOrd="0" parTransId="{67EC8998-9D3F-488D-9F92-893F94704342}" sibTransId="{8087BA1D-B930-4679-ADDD-501942736B7A}"/>
    <dgm:cxn modelId="{E3DDFD51-DF4D-40F5-AF66-5B670FC439C7}" type="presOf" srcId="{2041E087-8610-4ED9-A95E-0C36BB494D9A}" destId="{2502F230-57FE-454E-9050-38F3B4F8F42D}" srcOrd="0" destOrd="0" presId="urn:microsoft.com/office/officeart/2005/8/layout/hierarchy6"/>
    <dgm:cxn modelId="{642E827B-0F6B-40F0-936A-945352AAC5B2}" srcId="{0FEA533B-1280-4F6E-BD0F-868782FFA900}" destId="{21AE7561-CD06-430E-8791-10EF9890099F}" srcOrd="3" destOrd="0" parTransId="{634D2876-FE64-461A-A2A3-90AB64D96F6C}" sibTransId="{9719B2AA-44B3-4605-9BF7-B0D312639AA1}"/>
    <dgm:cxn modelId="{791C0882-AAB1-4B39-BC27-A29FB90D6CA9}" srcId="{9C0F5B8D-E0BB-44FA-82BE-671E410334CD}" destId="{8A35F863-6132-4DC7-9D5E-6B021E150E96}" srcOrd="1" destOrd="0" parTransId="{48B96F01-9F10-43EF-BBDD-B1C52811475D}" sibTransId="{7408E80B-68F7-497D-977E-2BE07E9A05E5}"/>
    <dgm:cxn modelId="{19FF6C87-06B2-42F4-9455-F5F90BA122FA}" srcId="{0FEA533B-1280-4F6E-BD0F-868782FFA900}" destId="{9C0F5B8D-E0BB-44FA-82BE-671E410334CD}" srcOrd="0" destOrd="0" parTransId="{84CBF146-ACAA-4183-BA5E-3D2C7D184541}" sibTransId="{C4C4FC7C-8430-4BB4-97AA-996AF9398B4B}"/>
    <dgm:cxn modelId="{DC21AE89-0E13-4C1E-B92B-24EAAD40014B}" type="presOf" srcId="{5D6DC759-1589-4825-92A5-6E814F543CF7}" destId="{8358D520-A9BA-4027-B0C9-6389E53F637A}" srcOrd="0" destOrd="0" presId="urn:microsoft.com/office/officeart/2005/8/layout/hierarchy6"/>
    <dgm:cxn modelId="{0DEFCA92-0B91-488A-AFDA-0ABB2814D8FC}" type="presOf" srcId="{FA0061BC-4671-4D61-A245-EEABFD68877C}" destId="{0D4FA110-9194-4246-B01D-4B9D1093CC1C}" srcOrd="0" destOrd="0" presId="urn:microsoft.com/office/officeart/2005/8/layout/hierarchy6"/>
    <dgm:cxn modelId="{3D2F5AA5-56FE-461A-8E1C-4168DB79DB40}" type="presOf" srcId="{15E71271-D3D1-4F27-B653-7AC5EDC42D75}" destId="{37F4EADF-5B8E-4580-A9EA-9735E7E8F707}" srcOrd="0" destOrd="0" presId="urn:microsoft.com/office/officeart/2005/8/layout/hierarchy6"/>
    <dgm:cxn modelId="{320958B5-8C63-482D-9C91-C8DB1B959CB0}" srcId="{1103E46A-516F-4269-B4CA-C060FFE560F2}" destId="{AD1CC81B-D04B-458A-A084-C474BAE0DF1C}" srcOrd="0" destOrd="0" parTransId="{82E15ECE-0AFC-4C5A-8143-53E2D5BB5685}" sibTransId="{19BCFFD8-AC53-4CC2-9EAA-6534DFFF4FE1}"/>
    <dgm:cxn modelId="{300F74C7-CC31-4451-962A-1C2E27269E83}" type="presOf" srcId="{8A35F863-6132-4DC7-9D5E-6B021E150E96}" destId="{03A8565E-8503-4D43-BE79-FB705EFCC058}" srcOrd="0" destOrd="0" presId="urn:microsoft.com/office/officeart/2005/8/layout/hierarchy6"/>
    <dgm:cxn modelId="{DF221DCA-DCA7-4A2C-AA02-D9B9FF2B41B7}" type="presOf" srcId="{C68A6E21-8F32-4546-BC24-5E932ABCA2B8}" destId="{5EF60CD3-3CEB-4EFE-BA8C-1B2FAC371DCE}" srcOrd="1" destOrd="0" presId="urn:microsoft.com/office/officeart/2005/8/layout/hierarchy6"/>
    <dgm:cxn modelId="{FE653ACD-DDEB-4D3D-A8F6-906373D3DC76}" type="presOf" srcId="{AD1CC81B-D04B-458A-A084-C474BAE0DF1C}" destId="{55EB7A8F-8FE8-4DAA-80BC-EF3DFE6F0D89}" srcOrd="0" destOrd="0" presId="urn:microsoft.com/office/officeart/2005/8/layout/hierarchy6"/>
    <dgm:cxn modelId="{21A364CF-65D4-436E-99AF-8908D3F0759E}" type="presOf" srcId="{1EE11685-91C0-485E-9A5F-99AF8713DE2F}" destId="{2E8FE942-F671-4C53-B6E8-1F6320F35252}" srcOrd="0" destOrd="0" presId="urn:microsoft.com/office/officeart/2005/8/layout/hierarchy6"/>
    <dgm:cxn modelId="{B2DF11D1-5B6E-4B5E-BFE3-A3B354E80E08}" srcId="{9C0F5B8D-E0BB-44FA-82BE-671E410334CD}" destId="{1103E46A-516F-4269-B4CA-C060FFE560F2}" srcOrd="2" destOrd="0" parTransId="{5D6DC759-1589-4825-92A5-6E814F543CF7}" sibTransId="{9B880772-BF1A-44EE-9091-1222F72C4849}"/>
    <dgm:cxn modelId="{9BF5A4D3-E169-4742-91E4-F5F1461AA287}" type="presOf" srcId="{1EE11685-91C0-485E-9A5F-99AF8713DE2F}" destId="{2DFD7EAB-069A-4D58-85D5-95CA659DDF94}" srcOrd="1" destOrd="0" presId="urn:microsoft.com/office/officeart/2005/8/layout/hierarchy6"/>
    <dgm:cxn modelId="{5E5AFBD5-9DBE-41F9-93FF-06024FB67CF2}" srcId="{0FEA533B-1280-4F6E-BD0F-868782FFA900}" destId="{C68A6E21-8F32-4546-BC24-5E932ABCA2B8}" srcOrd="1" destOrd="0" parTransId="{FA17A3E2-94F6-4D58-B648-A74EEEE32210}" sibTransId="{7EFB14EA-9BE7-4A88-B718-C76758EB4CC8}"/>
    <dgm:cxn modelId="{C4D1DAE2-24E0-4D00-8DC3-FE24F2ABBA05}" type="presOf" srcId="{1103E46A-516F-4269-B4CA-C060FFE560F2}" destId="{93B8A754-D8F2-4568-9DD7-A36E778E7582}" srcOrd="0" destOrd="0" presId="urn:microsoft.com/office/officeart/2005/8/layout/hierarchy6"/>
    <dgm:cxn modelId="{1D86E4EF-C8FE-4084-9D04-EA49EA7D0E1D}" type="presOf" srcId="{21AE7561-CD06-430E-8791-10EF9890099F}" destId="{29857424-7E31-4AC6-91C1-F890729EA51B}" srcOrd="0" destOrd="0" presId="urn:microsoft.com/office/officeart/2005/8/layout/hierarchy6"/>
    <dgm:cxn modelId="{7C9C583A-8478-4CCE-83E9-7DBB900FC16E}" type="presParOf" srcId="{50BA878E-3CD7-406E-B61E-81A4B9262C84}" destId="{0CB63ED6-090F-49CD-A9C5-01BB5852857E}" srcOrd="0" destOrd="0" presId="urn:microsoft.com/office/officeart/2005/8/layout/hierarchy6"/>
    <dgm:cxn modelId="{756A0A30-AD47-4BA3-99D6-5D51AE370781}" type="presParOf" srcId="{0CB63ED6-090F-49CD-A9C5-01BB5852857E}" destId="{3431E251-DD8F-474D-891F-86F4DDEB1DA3}" srcOrd="0" destOrd="0" presId="urn:microsoft.com/office/officeart/2005/8/layout/hierarchy6"/>
    <dgm:cxn modelId="{9EE05137-8618-4EB4-9B25-56CFFDD1D0A6}" type="presParOf" srcId="{0CB63ED6-090F-49CD-A9C5-01BB5852857E}" destId="{A820EEAE-5B7D-4DA2-A96E-FB0A1804273D}" srcOrd="1" destOrd="0" presId="urn:microsoft.com/office/officeart/2005/8/layout/hierarchy6"/>
    <dgm:cxn modelId="{1F248AEB-AEA3-4337-B699-B852682F52E4}" type="presParOf" srcId="{A820EEAE-5B7D-4DA2-A96E-FB0A1804273D}" destId="{015E8600-1D4A-44E0-855D-3A963672AE86}" srcOrd="0" destOrd="0" presId="urn:microsoft.com/office/officeart/2005/8/layout/hierarchy6"/>
    <dgm:cxn modelId="{43F2F36A-F834-481F-A975-6EA40B36F448}" type="presParOf" srcId="{015E8600-1D4A-44E0-855D-3A963672AE86}" destId="{A2779BC8-5521-4B3D-90EE-A5A24C4BE1E3}" srcOrd="0" destOrd="0" presId="urn:microsoft.com/office/officeart/2005/8/layout/hierarchy6"/>
    <dgm:cxn modelId="{F3964394-CA69-4B6B-8B80-5997A511ED6C}" type="presParOf" srcId="{015E8600-1D4A-44E0-855D-3A963672AE86}" destId="{A78A042B-EB61-4BAE-876B-272E43C7FE66}" srcOrd="1" destOrd="0" presId="urn:microsoft.com/office/officeart/2005/8/layout/hierarchy6"/>
    <dgm:cxn modelId="{A08CAE47-ABCE-4B7B-BACA-699803BCD84A}" type="presParOf" srcId="{A78A042B-EB61-4BAE-876B-272E43C7FE66}" destId="{0D4FA110-9194-4246-B01D-4B9D1093CC1C}" srcOrd="0" destOrd="0" presId="urn:microsoft.com/office/officeart/2005/8/layout/hierarchy6"/>
    <dgm:cxn modelId="{C382FECC-EEF0-40EB-B4FD-06170AE97818}" type="presParOf" srcId="{A78A042B-EB61-4BAE-876B-272E43C7FE66}" destId="{B68ED56C-744C-4542-9C76-CF35AE6BFA4C}" srcOrd="1" destOrd="0" presId="urn:microsoft.com/office/officeart/2005/8/layout/hierarchy6"/>
    <dgm:cxn modelId="{4114758A-35E3-4B7D-ACE0-2DE650C7F1F5}" type="presParOf" srcId="{B68ED56C-744C-4542-9C76-CF35AE6BFA4C}" destId="{FF9B6A97-0B16-4787-B4C6-214492C889FC}" srcOrd="0" destOrd="0" presId="urn:microsoft.com/office/officeart/2005/8/layout/hierarchy6"/>
    <dgm:cxn modelId="{F8051C96-6D6F-480B-B0DE-9C450B5B2539}" type="presParOf" srcId="{B68ED56C-744C-4542-9C76-CF35AE6BFA4C}" destId="{B59AF5CE-FA3B-49CD-893A-8DB0498499B2}" srcOrd="1" destOrd="0" presId="urn:microsoft.com/office/officeart/2005/8/layout/hierarchy6"/>
    <dgm:cxn modelId="{9D6A32C5-9B0A-4895-BFA7-48952C651717}" type="presParOf" srcId="{A78A042B-EB61-4BAE-876B-272E43C7FE66}" destId="{8AF432D6-46AE-458E-97A1-770FF024E22D}" srcOrd="2" destOrd="0" presId="urn:microsoft.com/office/officeart/2005/8/layout/hierarchy6"/>
    <dgm:cxn modelId="{AED7F0F5-6A97-40D7-A734-A4BBB2311C51}" type="presParOf" srcId="{A78A042B-EB61-4BAE-876B-272E43C7FE66}" destId="{1D8BCBEF-9695-4A54-8DD4-6761B62D770F}" srcOrd="3" destOrd="0" presId="urn:microsoft.com/office/officeart/2005/8/layout/hierarchy6"/>
    <dgm:cxn modelId="{BC7561E1-ACD7-495A-9C28-4DCC6B2D4F7A}" type="presParOf" srcId="{1D8BCBEF-9695-4A54-8DD4-6761B62D770F}" destId="{03A8565E-8503-4D43-BE79-FB705EFCC058}" srcOrd="0" destOrd="0" presId="urn:microsoft.com/office/officeart/2005/8/layout/hierarchy6"/>
    <dgm:cxn modelId="{32426555-227C-44EB-ACF1-DC3E13332116}" type="presParOf" srcId="{1D8BCBEF-9695-4A54-8DD4-6761B62D770F}" destId="{CBF45800-F402-421B-B950-E37421E8D0B8}" srcOrd="1" destOrd="0" presId="urn:microsoft.com/office/officeart/2005/8/layout/hierarchy6"/>
    <dgm:cxn modelId="{E3891256-2209-4F71-84B8-1FF28D6A9869}" type="presParOf" srcId="{CBF45800-F402-421B-B950-E37421E8D0B8}" destId="{37F4EADF-5B8E-4580-A9EA-9735E7E8F707}" srcOrd="0" destOrd="0" presId="urn:microsoft.com/office/officeart/2005/8/layout/hierarchy6"/>
    <dgm:cxn modelId="{DB029BC1-C8C4-4D61-A300-D7E69B4B7906}" type="presParOf" srcId="{CBF45800-F402-421B-B950-E37421E8D0B8}" destId="{E95A07B0-F1BB-4829-B5DD-4EEFF6E47D6F}" srcOrd="1" destOrd="0" presId="urn:microsoft.com/office/officeart/2005/8/layout/hierarchy6"/>
    <dgm:cxn modelId="{E96CA42D-FF13-4C01-AFAA-CC2F6C556B68}" type="presParOf" srcId="{E95A07B0-F1BB-4829-B5DD-4EEFF6E47D6F}" destId="{425CACB3-0373-4A49-9B85-356C1AD9D3C8}" srcOrd="0" destOrd="0" presId="urn:microsoft.com/office/officeart/2005/8/layout/hierarchy6"/>
    <dgm:cxn modelId="{2B0BE82A-F776-463D-8A54-6E69804C455E}" type="presParOf" srcId="{E95A07B0-F1BB-4829-B5DD-4EEFF6E47D6F}" destId="{8A0DF252-253B-44C3-A839-45FC7A6D97F4}" srcOrd="1" destOrd="0" presId="urn:microsoft.com/office/officeart/2005/8/layout/hierarchy6"/>
    <dgm:cxn modelId="{01D3E158-6F0F-4A7F-B679-C4E4007C2D56}" type="presParOf" srcId="{CBF45800-F402-421B-B950-E37421E8D0B8}" destId="{E285918A-EE26-4E32-80B0-A42E13074FEE}" srcOrd="2" destOrd="0" presId="urn:microsoft.com/office/officeart/2005/8/layout/hierarchy6"/>
    <dgm:cxn modelId="{EEAAE169-B475-42FD-A569-34FD5EDB8958}" type="presParOf" srcId="{CBF45800-F402-421B-B950-E37421E8D0B8}" destId="{D5ABC7C9-13C5-423D-9C57-F6B44D060DAC}" srcOrd="3" destOrd="0" presId="urn:microsoft.com/office/officeart/2005/8/layout/hierarchy6"/>
    <dgm:cxn modelId="{55AB28CF-E6D7-4F7D-8365-8FCB510D4731}" type="presParOf" srcId="{D5ABC7C9-13C5-423D-9C57-F6B44D060DAC}" destId="{2502F230-57FE-454E-9050-38F3B4F8F42D}" srcOrd="0" destOrd="0" presId="urn:microsoft.com/office/officeart/2005/8/layout/hierarchy6"/>
    <dgm:cxn modelId="{F2F1EB0C-352C-4DCC-8950-6632DAA5409A}" type="presParOf" srcId="{D5ABC7C9-13C5-423D-9C57-F6B44D060DAC}" destId="{509F1284-8E81-471B-A323-3B3A64DDEF28}" srcOrd="1" destOrd="0" presId="urn:microsoft.com/office/officeart/2005/8/layout/hierarchy6"/>
    <dgm:cxn modelId="{578C1E8C-242E-4A67-BE05-D69D1D659798}" type="presParOf" srcId="{A78A042B-EB61-4BAE-876B-272E43C7FE66}" destId="{8358D520-A9BA-4027-B0C9-6389E53F637A}" srcOrd="4" destOrd="0" presId="urn:microsoft.com/office/officeart/2005/8/layout/hierarchy6"/>
    <dgm:cxn modelId="{0367324C-4679-45E9-8009-E86A77AEA0D2}" type="presParOf" srcId="{A78A042B-EB61-4BAE-876B-272E43C7FE66}" destId="{BC5D8E9C-FAB1-4B24-8031-C418C9FFC5F0}" srcOrd="5" destOrd="0" presId="urn:microsoft.com/office/officeart/2005/8/layout/hierarchy6"/>
    <dgm:cxn modelId="{11D68B60-3F08-4FDD-90B2-B031730D51F8}" type="presParOf" srcId="{BC5D8E9C-FAB1-4B24-8031-C418C9FFC5F0}" destId="{93B8A754-D8F2-4568-9DD7-A36E778E7582}" srcOrd="0" destOrd="0" presId="urn:microsoft.com/office/officeart/2005/8/layout/hierarchy6"/>
    <dgm:cxn modelId="{A00A7E29-29EA-4DAA-A959-B781908A7DF1}" type="presParOf" srcId="{BC5D8E9C-FAB1-4B24-8031-C418C9FFC5F0}" destId="{50E4A86A-FE29-470A-9F13-5C8220340CB0}" srcOrd="1" destOrd="0" presId="urn:microsoft.com/office/officeart/2005/8/layout/hierarchy6"/>
    <dgm:cxn modelId="{E2BF2FE4-3064-45D9-A2CF-459D938FD1E6}" type="presParOf" srcId="{50E4A86A-FE29-470A-9F13-5C8220340CB0}" destId="{54D4D520-265B-4DD5-A09E-231BA88171F5}" srcOrd="0" destOrd="0" presId="urn:microsoft.com/office/officeart/2005/8/layout/hierarchy6"/>
    <dgm:cxn modelId="{45EA357F-EDE2-4657-9A8B-16151DEB48AE}" type="presParOf" srcId="{50E4A86A-FE29-470A-9F13-5C8220340CB0}" destId="{53A1857E-F3B8-4A59-BD6D-32E300EDAAB0}" srcOrd="1" destOrd="0" presId="urn:microsoft.com/office/officeart/2005/8/layout/hierarchy6"/>
    <dgm:cxn modelId="{B7CF0FAE-743C-4113-B11E-BF2CEC112BB6}" type="presParOf" srcId="{53A1857E-F3B8-4A59-BD6D-32E300EDAAB0}" destId="{55EB7A8F-8FE8-4DAA-80BC-EF3DFE6F0D89}" srcOrd="0" destOrd="0" presId="urn:microsoft.com/office/officeart/2005/8/layout/hierarchy6"/>
    <dgm:cxn modelId="{4DB5FA97-1151-4328-B052-97535F615710}" type="presParOf" srcId="{53A1857E-F3B8-4A59-BD6D-32E300EDAAB0}" destId="{CBB2D45F-1734-412C-BF9E-709384B15618}" srcOrd="1" destOrd="0" presId="urn:microsoft.com/office/officeart/2005/8/layout/hierarchy6"/>
    <dgm:cxn modelId="{6B5CE62C-A235-4F30-9EFD-9A8DB412BA48}" type="presParOf" srcId="{50BA878E-3CD7-406E-B61E-81A4B9262C84}" destId="{268A4D16-CDD5-4790-BD48-D9BF2F2459A7}" srcOrd="1" destOrd="0" presId="urn:microsoft.com/office/officeart/2005/8/layout/hierarchy6"/>
    <dgm:cxn modelId="{76AEF5BB-8A98-4E6F-BADD-CF55B6713B81}" type="presParOf" srcId="{268A4D16-CDD5-4790-BD48-D9BF2F2459A7}" destId="{FB2DD320-C012-4958-850C-1F53CFF8D27C}" srcOrd="0" destOrd="0" presId="urn:microsoft.com/office/officeart/2005/8/layout/hierarchy6"/>
    <dgm:cxn modelId="{A5328B4F-6CDE-4C45-9ACB-70A9E52C4C48}" type="presParOf" srcId="{FB2DD320-C012-4958-850C-1F53CFF8D27C}" destId="{4FCAECFD-1EB6-4494-B4BA-DB4BE9FB463F}" srcOrd="0" destOrd="0" presId="urn:microsoft.com/office/officeart/2005/8/layout/hierarchy6"/>
    <dgm:cxn modelId="{4C6183CB-8B27-481A-B766-2096DC1A9C71}" type="presParOf" srcId="{FB2DD320-C012-4958-850C-1F53CFF8D27C}" destId="{5EF60CD3-3CEB-4EFE-BA8C-1B2FAC371DCE}" srcOrd="1" destOrd="0" presId="urn:microsoft.com/office/officeart/2005/8/layout/hierarchy6"/>
    <dgm:cxn modelId="{7E4DC66C-FA04-4920-A27A-F14E415D4F61}" type="presParOf" srcId="{268A4D16-CDD5-4790-BD48-D9BF2F2459A7}" destId="{8B4A7FC7-71C1-49AB-8398-9AE0C9FB4227}" srcOrd="1" destOrd="0" presId="urn:microsoft.com/office/officeart/2005/8/layout/hierarchy6"/>
    <dgm:cxn modelId="{60DB6AB5-9DCB-462A-846B-4DA276604EAF}" type="presParOf" srcId="{8B4A7FC7-71C1-49AB-8398-9AE0C9FB4227}" destId="{EA9BBB38-9996-4CE9-96A5-4F896198F965}" srcOrd="0" destOrd="0" presId="urn:microsoft.com/office/officeart/2005/8/layout/hierarchy6"/>
    <dgm:cxn modelId="{DBD6FB57-73D5-48B4-A8D0-4AFB51DE55CA}" type="presParOf" srcId="{268A4D16-CDD5-4790-BD48-D9BF2F2459A7}" destId="{7D65ED0F-7435-463D-9357-A4E1C33F2078}" srcOrd="2" destOrd="0" presId="urn:microsoft.com/office/officeart/2005/8/layout/hierarchy6"/>
    <dgm:cxn modelId="{612BBC40-7304-417E-8678-A0C4B9933039}" type="presParOf" srcId="{7D65ED0F-7435-463D-9357-A4E1C33F2078}" destId="{2E8FE942-F671-4C53-B6E8-1F6320F35252}" srcOrd="0" destOrd="0" presId="urn:microsoft.com/office/officeart/2005/8/layout/hierarchy6"/>
    <dgm:cxn modelId="{0F6B1274-6445-497F-872F-014841FD5F7E}" type="presParOf" srcId="{7D65ED0F-7435-463D-9357-A4E1C33F2078}" destId="{2DFD7EAB-069A-4D58-85D5-95CA659DDF94}" srcOrd="1" destOrd="0" presId="urn:microsoft.com/office/officeart/2005/8/layout/hierarchy6"/>
    <dgm:cxn modelId="{23690A16-97F5-4110-92AD-A94255A782C2}" type="presParOf" srcId="{268A4D16-CDD5-4790-BD48-D9BF2F2459A7}" destId="{02E80CA9-84BF-4853-8CBF-C19A6150A9D1}" srcOrd="3" destOrd="0" presId="urn:microsoft.com/office/officeart/2005/8/layout/hierarchy6"/>
    <dgm:cxn modelId="{EE50B3D3-06BC-4964-B569-50CD475F1E67}" type="presParOf" srcId="{02E80CA9-84BF-4853-8CBF-C19A6150A9D1}" destId="{9FB71F3A-18DF-4613-82FB-C259462E3A81}" srcOrd="0" destOrd="0" presId="urn:microsoft.com/office/officeart/2005/8/layout/hierarchy6"/>
    <dgm:cxn modelId="{9CF59CD1-D7C5-4CCD-B6D7-9AD9B78674EE}" type="presParOf" srcId="{268A4D16-CDD5-4790-BD48-D9BF2F2459A7}" destId="{7F195D2B-0DED-4811-8B29-DC57F6C4651D}" srcOrd="4" destOrd="0" presId="urn:microsoft.com/office/officeart/2005/8/layout/hierarchy6"/>
    <dgm:cxn modelId="{946D9365-54F5-41E2-8EAA-BD57B1977969}" type="presParOf" srcId="{7F195D2B-0DED-4811-8B29-DC57F6C4651D}" destId="{29857424-7E31-4AC6-91C1-F890729EA51B}" srcOrd="0" destOrd="0" presId="urn:microsoft.com/office/officeart/2005/8/layout/hierarchy6"/>
    <dgm:cxn modelId="{E54A525A-DA41-4EA5-965D-F58FB7D57BB0}" type="presParOf" srcId="{7F195D2B-0DED-4811-8B29-DC57F6C4651D}" destId="{C1CC8C9A-32D4-47E9-8D5D-64DAA17D735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38C2E8-3FA0-47F1-A8F2-FF5C626118B3}"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4282BBD6-E51A-46D8-90B1-D8B7C57AB5B4}">
      <dgm:prSet/>
      <dgm:spPr/>
      <dgm:t>
        <a:bodyPr/>
        <a:lstStyle/>
        <a:p>
          <a:r>
            <a:rPr lang="en-US" b="1"/>
            <a:t>Planning and Regulatory </a:t>
          </a:r>
        </a:p>
      </dgm:t>
    </dgm:pt>
    <dgm:pt modelId="{0253F6B8-4CC1-48AC-A3A5-CD4B28E992D0}" type="parTrans" cxnId="{78AE94FC-81E2-4D1C-B127-5C1851E7ABE9}">
      <dgm:prSet/>
      <dgm:spPr/>
      <dgm:t>
        <a:bodyPr/>
        <a:lstStyle/>
        <a:p>
          <a:endParaRPr lang="en-US"/>
        </a:p>
      </dgm:t>
    </dgm:pt>
    <dgm:pt modelId="{421EA769-704F-47FF-AEB8-BB0C89820F11}" type="sibTrans" cxnId="{78AE94FC-81E2-4D1C-B127-5C1851E7ABE9}">
      <dgm:prSet/>
      <dgm:spPr/>
      <dgm:t>
        <a:bodyPr/>
        <a:lstStyle/>
        <a:p>
          <a:endParaRPr lang="en-US"/>
        </a:p>
      </dgm:t>
    </dgm:pt>
    <dgm:pt modelId="{14F74219-5EB1-4791-AA51-EB43A588EB6B}">
      <dgm:prSet/>
      <dgm:spPr/>
      <dgm:t>
        <a:bodyPr/>
        <a:lstStyle/>
        <a:p>
          <a:r>
            <a:rPr lang="en-US" b="1"/>
            <a:t>Administrative and Technical </a:t>
          </a:r>
        </a:p>
      </dgm:t>
    </dgm:pt>
    <dgm:pt modelId="{056C1127-5820-41A9-97F9-AF00D919F104}" type="parTrans" cxnId="{EDADF85F-40C5-4169-BB00-8E2A6B05054D}">
      <dgm:prSet/>
      <dgm:spPr/>
      <dgm:t>
        <a:bodyPr/>
        <a:lstStyle/>
        <a:p>
          <a:endParaRPr lang="en-US"/>
        </a:p>
      </dgm:t>
    </dgm:pt>
    <dgm:pt modelId="{C61BC66E-DCA8-4323-970E-D9F72B503CFB}" type="sibTrans" cxnId="{EDADF85F-40C5-4169-BB00-8E2A6B05054D}">
      <dgm:prSet/>
      <dgm:spPr/>
      <dgm:t>
        <a:bodyPr/>
        <a:lstStyle/>
        <a:p>
          <a:endParaRPr lang="en-US"/>
        </a:p>
      </dgm:t>
    </dgm:pt>
    <dgm:pt modelId="{F86A902E-5E4D-4DEC-93B9-F8C726ED9F77}">
      <dgm:prSet/>
      <dgm:spPr/>
      <dgm:t>
        <a:bodyPr/>
        <a:lstStyle/>
        <a:p>
          <a:r>
            <a:rPr lang="en-US" b="1"/>
            <a:t>Financial </a:t>
          </a:r>
        </a:p>
      </dgm:t>
    </dgm:pt>
    <dgm:pt modelId="{616DC807-DDE5-4706-8FAF-03124C96E7BB}" type="parTrans" cxnId="{3B512B25-5227-4ABB-B6C5-1F250EBB2652}">
      <dgm:prSet/>
      <dgm:spPr/>
      <dgm:t>
        <a:bodyPr/>
        <a:lstStyle/>
        <a:p>
          <a:endParaRPr lang="en-US"/>
        </a:p>
      </dgm:t>
    </dgm:pt>
    <dgm:pt modelId="{9D3F2B09-0A5A-43C6-8528-BEBB0DC4DBBE}" type="sibTrans" cxnId="{3B512B25-5227-4ABB-B6C5-1F250EBB2652}">
      <dgm:prSet/>
      <dgm:spPr/>
      <dgm:t>
        <a:bodyPr/>
        <a:lstStyle/>
        <a:p>
          <a:endParaRPr lang="en-US"/>
        </a:p>
      </dgm:t>
    </dgm:pt>
    <dgm:pt modelId="{174D5590-C3B7-4F4E-BC67-CE3A499A2B23}">
      <dgm:prSet/>
      <dgm:spPr/>
      <dgm:t>
        <a:bodyPr/>
        <a:lstStyle/>
        <a:p>
          <a:r>
            <a:rPr lang="en-US" b="1"/>
            <a:t>Education and Outreach </a:t>
          </a:r>
        </a:p>
      </dgm:t>
    </dgm:pt>
    <dgm:pt modelId="{6D9074B4-223A-463E-B010-D0E372CAD14F}" type="parTrans" cxnId="{CCE97B40-CE9D-436F-9990-F88365447B32}">
      <dgm:prSet/>
      <dgm:spPr/>
      <dgm:t>
        <a:bodyPr/>
        <a:lstStyle/>
        <a:p>
          <a:endParaRPr lang="en-US"/>
        </a:p>
      </dgm:t>
    </dgm:pt>
    <dgm:pt modelId="{24031826-F5B6-4CD1-A011-2E43AEC5BF82}" type="sibTrans" cxnId="{CCE97B40-CE9D-436F-9990-F88365447B32}">
      <dgm:prSet/>
      <dgm:spPr/>
      <dgm:t>
        <a:bodyPr/>
        <a:lstStyle/>
        <a:p>
          <a:endParaRPr lang="en-US"/>
        </a:p>
      </dgm:t>
    </dgm:pt>
    <dgm:pt modelId="{75A11129-CE6E-4692-8865-801726DC4C9A}" type="pres">
      <dgm:prSet presAssocID="{3C38C2E8-3FA0-47F1-A8F2-FF5C626118B3}" presName="matrix" presStyleCnt="0">
        <dgm:presLayoutVars>
          <dgm:chMax val="1"/>
          <dgm:dir/>
          <dgm:resizeHandles val="exact"/>
        </dgm:presLayoutVars>
      </dgm:prSet>
      <dgm:spPr/>
    </dgm:pt>
    <dgm:pt modelId="{8FA67AC4-8386-46B6-95A0-C715DAC4ADDC}" type="pres">
      <dgm:prSet presAssocID="{3C38C2E8-3FA0-47F1-A8F2-FF5C626118B3}" presName="diamond" presStyleLbl="bgShp" presStyleIdx="0" presStyleCnt="1"/>
      <dgm:spPr/>
    </dgm:pt>
    <dgm:pt modelId="{7F85E724-921A-40D7-989B-4D4A7094D300}" type="pres">
      <dgm:prSet presAssocID="{3C38C2E8-3FA0-47F1-A8F2-FF5C626118B3}" presName="quad1" presStyleLbl="node1" presStyleIdx="0" presStyleCnt="4">
        <dgm:presLayoutVars>
          <dgm:chMax val="0"/>
          <dgm:chPref val="0"/>
          <dgm:bulletEnabled val="1"/>
        </dgm:presLayoutVars>
      </dgm:prSet>
      <dgm:spPr/>
    </dgm:pt>
    <dgm:pt modelId="{42F3BF0C-1C78-4D73-95DE-3F46DA9B43E4}" type="pres">
      <dgm:prSet presAssocID="{3C38C2E8-3FA0-47F1-A8F2-FF5C626118B3}" presName="quad2" presStyleLbl="node1" presStyleIdx="1" presStyleCnt="4">
        <dgm:presLayoutVars>
          <dgm:chMax val="0"/>
          <dgm:chPref val="0"/>
          <dgm:bulletEnabled val="1"/>
        </dgm:presLayoutVars>
      </dgm:prSet>
      <dgm:spPr/>
    </dgm:pt>
    <dgm:pt modelId="{A10409F4-F673-4050-8367-0195F85FA851}" type="pres">
      <dgm:prSet presAssocID="{3C38C2E8-3FA0-47F1-A8F2-FF5C626118B3}" presName="quad3" presStyleLbl="node1" presStyleIdx="2" presStyleCnt="4">
        <dgm:presLayoutVars>
          <dgm:chMax val="0"/>
          <dgm:chPref val="0"/>
          <dgm:bulletEnabled val="1"/>
        </dgm:presLayoutVars>
      </dgm:prSet>
      <dgm:spPr/>
    </dgm:pt>
    <dgm:pt modelId="{84D52CB5-C389-461F-9187-C266678545EB}" type="pres">
      <dgm:prSet presAssocID="{3C38C2E8-3FA0-47F1-A8F2-FF5C626118B3}" presName="quad4" presStyleLbl="node1" presStyleIdx="3" presStyleCnt="4">
        <dgm:presLayoutVars>
          <dgm:chMax val="0"/>
          <dgm:chPref val="0"/>
          <dgm:bulletEnabled val="1"/>
        </dgm:presLayoutVars>
      </dgm:prSet>
      <dgm:spPr/>
    </dgm:pt>
  </dgm:ptLst>
  <dgm:cxnLst>
    <dgm:cxn modelId="{3B512B25-5227-4ABB-B6C5-1F250EBB2652}" srcId="{3C38C2E8-3FA0-47F1-A8F2-FF5C626118B3}" destId="{F86A902E-5E4D-4DEC-93B9-F8C726ED9F77}" srcOrd="2" destOrd="0" parTransId="{616DC807-DDE5-4706-8FAF-03124C96E7BB}" sibTransId="{9D3F2B09-0A5A-43C6-8528-BEBB0DC4DBBE}"/>
    <dgm:cxn modelId="{CCE97B40-CE9D-436F-9990-F88365447B32}" srcId="{3C38C2E8-3FA0-47F1-A8F2-FF5C626118B3}" destId="{174D5590-C3B7-4F4E-BC67-CE3A499A2B23}" srcOrd="3" destOrd="0" parTransId="{6D9074B4-223A-463E-B010-D0E372CAD14F}" sibTransId="{24031826-F5B6-4CD1-A011-2E43AEC5BF82}"/>
    <dgm:cxn modelId="{EDADF85F-40C5-4169-BB00-8E2A6B05054D}" srcId="{3C38C2E8-3FA0-47F1-A8F2-FF5C626118B3}" destId="{14F74219-5EB1-4791-AA51-EB43A588EB6B}" srcOrd="1" destOrd="0" parTransId="{056C1127-5820-41A9-97F9-AF00D919F104}" sibTransId="{C61BC66E-DCA8-4323-970E-D9F72B503CFB}"/>
    <dgm:cxn modelId="{1E88C79A-D9E2-4F42-8E41-BA420595139F}" type="presOf" srcId="{3C38C2E8-3FA0-47F1-A8F2-FF5C626118B3}" destId="{75A11129-CE6E-4692-8865-801726DC4C9A}" srcOrd="0" destOrd="0" presId="urn:microsoft.com/office/officeart/2005/8/layout/matrix3"/>
    <dgm:cxn modelId="{03B39F9B-825F-4594-BE1F-C1ADE1D3829A}" type="presOf" srcId="{F86A902E-5E4D-4DEC-93B9-F8C726ED9F77}" destId="{A10409F4-F673-4050-8367-0195F85FA851}" srcOrd="0" destOrd="0" presId="urn:microsoft.com/office/officeart/2005/8/layout/matrix3"/>
    <dgm:cxn modelId="{C0D4DEA2-C00B-4CCB-AF43-AE68D833FA5C}" type="presOf" srcId="{14F74219-5EB1-4791-AA51-EB43A588EB6B}" destId="{42F3BF0C-1C78-4D73-95DE-3F46DA9B43E4}" srcOrd="0" destOrd="0" presId="urn:microsoft.com/office/officeart/2005/8/layout/matrix3"/>
    <dgm:cxn modelId="{AF4F84A7-7DDD-4810-BF4B-B0CDD3D3A8DE}" type="presOf" srcId="{4282BBD6-E51A-46D8-90B1-D8B7C57AB5B4}" destId="{7F85E724-921A-40D7-989B-4D4A7094D300}" srcOrd="0" destOrd="0" presId="urn:microsoft.com/office/officeart/2005/8/layout/matrix3"/>
    <dgm:cxn modelId="{865B88C4-23F2-439F-8BC4-3867EC0E3185}" type="presOf" srcId="{174D5590-C3B7-4F4E-BC67-CE3A499A2B23}" destId="{84D52CB5-C389-461F-9187-C266678545EB}" srcOrd="0" destOrd="0" presId="urn:microsoft.com/office/officeart/2005/8/layout/matrix3"/>
    <dgm:cxn modelId="{78AE94FC-81E2-4D1C-B127-5C1851E7ABE9}" srcId="{3C38C2E8-3FA0-47F1-A8F2-FF5C626118B3}" destId="{4282BBD6-E51A-46D8-90B1-D8B7C57AB5B4}" srcOrd="0" destOrd="0" parTransId="{0253F6B8-4CC1-48AC-A3A5-CD4B28E992D0}" sibTransId="{421EA769-704F-47FF-AEB8-BB0C89820F11}"/>
    <dgm:cxn modelId="{6A55EF3D-86A5-4FDC-9E08-E61B34F68911}" type="presParOf" srcId="{75A11129-CE6E-4692-8865-801726DC4C9A}" destId="{8FA67AC4-8386-46B6-95A0-C715DAC4ADDC}" srcOrd="0" destOrd="0" presId="urn:microsoft.com/office/officeart/2005/8/layout/matrix3"/>
    <dgm:cxn modelId="{87E519D9-EAA6-4AA9-83EE-26296260978F}" type="presParOf" srcId="{75A11129-CE6E-4692-8865-801726DC4C9A}" destId="{7F85E724-921A-40D7-989B-4D4A7094D300}" srcOrd="1" destOrd="0" presId="urn:microsoft.com/office/officeart/2005/8/layout/matrix3"/>
    <dgm:cxn modelId="{0A7A4F60-8300-4A54-B7DE-1CE514DB8FFE}" type="presParOf" srcId="{75A11129-CE6E-4692-8865-801726DC4C9A}" destId="{42F3BF0C-1C78-4D73-95DE-3F46DA9B43E4}" srcOrd="2" destOrd="0" presId="urn:microsoft.com/office/officeart/2005/8/layout/matrix3"/>
    <dgm:cxn modelId="{8402ABCD-A2C8-4129-A17B-62EA2AD524DE}" type="presParOf" srcId="{75A11129-CE6E-4692-8865-801726DC4C9A}" destId="{A10409F4-F673-4050-8367-0195F85FA851}" srcOrd="3" destOrd="0" presId="urn:microsoft.com/office/officeart/2005/8/layout/matrix3"/>
    <dgm:cxn modelId="{45E19453-4163-476F-9695-0802B75A44C0}" type="presParOf" srcId="{75A11129-CE6E-4692-8865-801726DC4C9A}" destId="{84D52CB5-C389-461F-9187-C266678545E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3BDB4-9983-403D-AC6C-F896F446CF64}">
      <dsp:nvSpPr>
        <dsp:cNvPr id="0" name=""/>
        <dsp:cNvSpPr/>
      </dsp:nvSpPr>
      <dsp:spPr>
        <a:xfrm>
          <a:off x="0" y="161109"/>
          <a:ext cx="11117680" cy="981163"/>
        </a:xfrm>
        <a:prstGeom prst="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a:t>Central Region</a:t>
          </a:r>
        </a:p>
      </dsp:txBody>
      <dsp:txXfrm>
        <a:off x="0" y="161109"/>
        <a:ext cx="11117680" cy="981163"/>
      </dsp:txXfrm>
    </dsp:sp>
    <dsp:sp modelId="{D5143899-050C-49DA-94BF-634E8643104F}">
      <dsp:nvSpPr>
        <dsp:cNvPr id="0" name=""/>
        <dsp:cNvSpPr/>
      </dsp:nvSpPr>
      <dsp:spPr>
        <a:xfrm>
          <a:off x="5428" y="1464490"/>
          <a:ext cx="3702274" cy="341376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b="0" kern="1200"/>
            <a:t>Blackfeet Nation </a:t>
          </a:r>
        </a:p>
        <a:p>
          <a:pPr marL="0" marR="0" lvl="0" indent="0" algn="l" defTabSz="91440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b="0" kern="1200"/>
            <a:t>Cascade County</a:t>
          </a:r>
        </a:p>
        <a:p>
          <a:pPr marL="0" lvl="0" algn="l" defTabSz="1289050">
            <a:lnSpc>
              <a:spcPct val="100000"/>
            </a:lnSpc>
            <a:spcBef>
              <a:spcPct val="0"/>
            </a:spcBef>
            <a:spcAft>
              <a:spcPts val="600"/>
            </a:spcAft>
            <a:buFont typeface="Arial" panose="020B0604020202020204" pitchFamily="34" charset="0"/>
            <a:buNone/>
          </a:pPr>
          <a:r>
            <a:rPr lang="en-US" sz="2400" b="0" kern="1200"/>
            <a:t>Glacier County </a:t>
          </a:r>
        </a:p>
        <a:p>
          <a:pPr marL="0" lvl="0" algn="l" defTabSz="1289050">
            <a:lnSpc>
              <a:spcPct val="100000"/>
            </a:lnSpc>
            <a:spcBef>
              <a:spcPct val="0"/>
            </a:spcBef>
            <a:spcAft>
              <a:spcPts val="600"/>
            </a:spcAft>
            <a:buFont typeface="Arial" panose="020B0604020202020204" pitchFamily="34" charset="0"/>
            <a:buNone/>
          </a:pPr>
          <a:r>
            <a:rPr lang="en-US" sz="2400" b="0" kern="1200"/>
            <a:t>Pondera County </a:t>
          </a:r>
        </a:p>
        <a:p>
          <a:pPr marL="0" lvl="0" algn="l" defTabSz="1289050">
            <a:lnSpc>
              <a:spcPct val="100000"/>
            </a:lnSpc>
            <a:spcBef>
              <a:spcPct val="0"/>
            </a:spcBef>
            <a:spcAft>
              <a:spcPts val="600"/>
            </a:spcAft>
            <a:buFont typeface="Arial" panose="020B0604020202020204" pitchFamily="34" charset="0"/>
            <a:buNone/>
          </a:pPr>
          <a:r>
            <a:rPr lang="en-US" sz="2400" b="0" kern="1200"/>
            <a:t>Teton County</a:t>
          </a:r>
        </a:p>
        <a:p>
          <a:pPr marL="228600" lvl="1" indent="0" algn="l" defTabSz="1022350">
            <a:lnSpc>
              <a:spcPct val="90000"/>
            </a:lnSpc>
            <a:spcBef>
              <a:spcPct val="0"/>
            </a:spcBef>
            <a:spcAft>
              <a:spcPct val="15000"/>
            </a:spcAft>
            <a:buChar char="•"/>
          </a:pPr>
          <a:endParaRPr lang="en-US" sz="2100" kern="1200"/>
        </a:p>
      </dsp:txBody>
      <dsp:txXfrm>
        <a:off x="5428" y="1464490"/>
        <a:ext cx="3702274" cy="3413760"/>
      </dsp:txXfrm>
    </dsp:sp>
    <dsp:sp modelId="{B492CC9C-D840-4111-B067-AF9312B21CFD}">
      <dsp:nvSpPr>
        <dsp:cNvPr id="0" name=""/>
        <dsp:cNvSpPr/>
      </dsp:nvSpPr>
      <dsp:spPr>
        <a:xfrm>
          <a:off x="3707702" y="1464490"/>
          <a:ext cx="3702274" cy="3413760"/>
        </a:xfrm>
        <a:prstGeom prst="rect">
          <a:avLst/>
        </a:prstGeom>
        <a:solidFill>
          <a:schemeClr val="accent1">
            <a:shade val="80000"/>
            <a:hueOff val="120967"/>
            <a:satOff val="-32700"/>
            <a:lumOff val="19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algn="l" defTabSz="1289050">
            <a:lnSpc>
              <a:spcPct val="100000"/>
            </a:lnSpc>
            <a:spcBef>
              <a:spcPct val="0"/>
            </a:spcBef>
            <a:spcAft>
              <a:spcPts val="600"/>
            </a:spcAft>
            <a:buFont typeface="Arial" panose="020B0604020202020204" pitchFamily="34" charset="0"/>
            <a:buNone/>
          </a:pPr>
          <a:r>
            <a:rPr lang="en-US" sz="2400" kern="1200"/>
            <a:t>Chippewa Cree Tribe </a:t>
          </a:r>
        </a:p>
        <a:p>
          <a:pPr marL="0" lvl="0" algn="l" defTabSz="1289050">
            <a:lnSpc>
              <a:spcPct val="100000"/>
            </a:lnSpc>
            <a:spcBef>
              <a:spcPct val="0"/>
            </a:spcBef>
            <a:spcAft>
              <a:spcPts val="600"/>
            </a:spcAft>
            <a:buFont typeface="Arial" panose="020B0604020202020204" pitchFamily="34" charset="0"/>
            <a:buNone/>
          </a:pPr>
          <a:r>
            <a:rPr lang="en-US" sz="2400" kern="1200"/>
            <a:t>Choteau County</a:t>
          </a:r>
        </a:p>
        <a:p>
          <a:pPr marL="0" marR="0" lvl="0" indent="0" algn="l" defTabSz="91440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kern="1200"/>
            <a:t>Hill County </a:t>
          </a:r>
        </a:p>
        <a:p>
          <a:pPr marL="0" marR="0" lvl="0" indent="0" algn="l" defTabSz="128905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kern="1200"/>
            <a:t>Liberty County </a:t>
          </a:r>
        </a:p>
        <a:p>
          <a:pPr marL="0" lvl="0" algn="l" defTabSz="1289050">
            <a:lnSpc>
              <a:spcPct val="100000"/>
            </a:lnSpc>
            <a:spcBef>
              <a:spcPct val="0"/>
            </a:spcBef>
            <a:spcAft>
              <a:spcPts val="600"/>
            </a:spcAft>
            <a:buFont typeface="Arial" panose="020B0604020202020204" pitchFamily="34" charset="0"/>
            <a:buNone/>
          </a:pPr>
          <a:r>
            <a:rPr lang="en-US" sz="2400" kern="1200"/>
            <a:t>Toole County </a:t>
          </a:r>
        </a:p>
      </dsp:txBody>
      <dsp:txXfrm>
        <a:off x="3707702" y="1464490"/>
        <a:ext cx="3702274" cy="3413760"/>
      </dsp:txXfrm>
    </dsp:sp>
    <dsp:sp modelId="{8CC2DA63-7F05-4D2D-95AD-3B152CAFFCFE}">
      <dsp:nvSpPr>
        <dsp:cNvPr id="0" name=""/>
        <dsp:cNvSpPr/>
      </dsp:nvSpPr>
      <dsp:spPr>
        <a:xfrm>
          <a:off x="7409977" y="1464490"/>
          <a:ext cx="3702274" cy="3413760"/>
        </a:xfrm>
        <a:prstGeom prst="rect">
          <a:avLst/>
        </a:prstGeom>
        <a:solidFill>
          <a:schemeClr val="accent1">
            <a:shade val="80000"/>
            <a:hueOff val="241935"/>
            <a:satOff val="-65401"/>
            <a:lumOff val="38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algn="l" defTabSz="1200150">
            <a:lnSpc>
              <a:spcPct val="100000"/>
            </a:lnSpc>
            <a:spcBef>
              <a:spcPct val="0"/>
            </a:spcBef>
            <a:spcAft>
              <a:spcPts val="600"/>
            </a:spcAft>
            <a:buFont typeface="Arial" panose="020B0604020202020204" pitchFamily="34" charset="0"/>
            <a:buNone/>
          </a:pPr>
          <a:r>
            <a:rPr lang="en-US" sz="2400" kern="1200"/>
            <a:t>Blaine County </a:t>
          </a:r>
        </a:p>
        <a:p>
          <a:pPr marL="0" marR="0" lvl="0" indent="0" algn="l" defTabSz="91440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kern="1200"/>
            <a:t>Fergus County </a:t>
          </a:r>
        </a:p>
        <a:p>
          <a:pPr marL="0" lvl="0" algn="l" defTabSz="1200150">
            <a:lnSpc>
              <a:spcPct val="100000"/>
            </a:lnSpc>
            <a:spcBef>
              <a:spcPct val="0"/>
            </a:spcBef>
            <a:spcAft>
              <a:spcPts val="600"/>
            </a:spcAft>
            <a:buFont typeface="Arial" panose="020B0604020202020204" pitchFamily="34" charset="0"/>
            <a:buNone/>
          </a:pPr>
          <a:r>
            <a:rPr lang="en-US" sz="2400" kern="1200"/>
            <a:t>Fort Belknap </a:t>
          </a:r>
        </a:p>
        <a:p>
          <a:pPr marL="0" marR="0" lvl="0" indent="0" algn="l" defTabSz="120015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kern="1200"/>
            <a:t>Judith Basin County</a:t>
          </a:r>
        </a:p>
        <a:p>
          <a:pPr marL="0" lvl="0" algn="l" defTabSz="1200150">
            <a:lnSpc>
              <a:spcPct val="100000"/>
            </a:lnSpc>
            <a:spcBef>
              <a:spcPct val="0"/>
            </a:spcBef>
            <a:spcAft>
              <a:spcPts val="600"/>
            </a:spcAft>
            <a:buFont typeface="Arial" panose="020B0604020202020204" pitchFamily="34" charset="0"/>
            <a:buNone/>
          </a:pPr>
          <a:r>
            <a:rPr lang="en-US" sz="2400" kern="1200"/>
            <a:t>Petroleum County</a:t>
          </a:r>
        </a:p>
        <a:p>
          <a:pPr marL="0" marR="0" lvl="0" indent="0" algn="l" defTabSz="1200150" eaLnBrk="1" fontAlgn="auto" latinLnBrk="0" hangingPunct="1">
            <a:lnSpc>
              <a:spcPct val="100000"/>
            </a:lnSpc>
            <a:spcBef>
              <a:spcPct val="0"/>
            </a:spcBef>
            <a:spcAft>
              <a:spcPts val="600"/>
            </a:spcAft>
            <a:buClrTx/>
            <a:buSzTx/>
            <a:buFont typeface="Arial" panose="020B0604020202020204" pitchFamily="34" charset="0"/>
            <a:buNone/>
            <a:tabLst/>
            <a:defRPr/>
          </a:pPr>
          <a:r>
            <a:rPr lang="en-US" sz="2400" kern="1200"/>
            <a:t>Phillips County </a:t>
          </a:r>
        </a:p>
      </dsp:txBody>
      <dsp:txXfrm>
        <a:off x="7409977" y="1464490"/>
        <a:ext cx="3702274" cy="3413760"/>
      </dsp:txXfrm>
    </dsp:sp>
    <dsp:sp modelId="{FA1529BD-8E67-40F0-90D2-CA178CA40BFE}">
      <dsp:nvSpPr>
        <dsp:cNvPr id="0" name=""/>
        <dsp:cNvSpPr/>
      </dsp:nvSpPr>
      <dsp:spPr>
        <a:xfrm>
          <a:off x="0" y="4878251"/>
          <a:ext cx="11117680" cy="379306"/>
        </a:xfrm>
        <a:prstGeom prst="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57424-7E31-4AC6-91C1-F890729EA51B}">
      <dsp:nvSpPr>
        <dsp:cNvPr id="0" name=""/>
        <dsp:cNvSpPr/>
      </dsp:nvSpPr>
      <dsp:spPr>
        <a:xfrm>
          <a:off x="1115448" y="2744558"/>
          <a:ext cx="8457791" cy="11089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County &amp; Tribal </a:t>
          </a:r>
          <a:br>
            <a:rPr lang="en-US" sz="1600" kern="1200"/>
          </a:br>
          <a:r>
            <a:rPr lang="en-US" sz="1600" kern="1200"/>
            <a:t>Planning Teams</a:t>
          </a:r>
        </a:p>
      </dsp:txBody>
      <dsp:txXfrm>
        <a:off x="1115448" y="2744558"/>
        <a:ext cx="2537337" cy="1108905"/>
      </dsp:txXfrm>
    </dsp:sp>
    <dsp:sp modelId="{2E8FE942-F671-4C53-B6E8-1F6320F35252}">
      <dsp:nvSpPr>
        <dsp:cNvPr id="0" name=""/>
        <dsp:cNvSpPr/>
      </dsp:nvSpPr>
      <dsp:spPr>
        <a:xfrm>
          <a:off x="1056444" y="1381772"/>
          <a:ext cx="8664349" cy="1200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Regional Steering Committee and subregional groupings</a:t>
          </a:r>
        </a:p>
      </dsp:txBody>
      <dsp:txXfrm>
        <a:off x="1056444" y="1381772"/>
        <a:ext cx="2599304" cy="1200190"/>
      </dsp:txXfrm>
    </dsp:sp>
    <dsp:sp modelId="{4FCAECFD-1EB6-4494-B4BA-DB4BE9FB463F}">
      <dsp:nvSpPr>
        <dsp:cNvPr id="0" name=""/>
        <dsp:cNvSpPr/>
      </dsp:nvSpPr>
      <dsp:spPr>
        <a:xfrm>
          <a:off x="749596" y="65827"/>
          <a:ext cx="9189495" cy="11089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Regional Project Oversight and Management</a:t>
          </a:r>
        </a:p>
      </dsp:txBody>
      <dsp:txXfrm>
        <a:off x="749596" y="65827"/>
        <a:ext cx="2756848" cy="1108905"/>
      </dsp:txXfrm>
    </dsp:sp>
    <dsp:sp modelId="{A2779BC8-5521-4B3D-90EE-A5A24C4BE1E3}">
      <dsp:nvSpPr>
        <dsp:cNvPr id="0" name=""/>
        <dsp:cNvSpPr/>
      </dsp:nvSpPr>
      <dsp:spPr>
        <a:xfrm>
          <a:off x="5742893" y="158236"/>
          <a:ext cx="1611252" cy="92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MT DES (Staff Support) </a:t>
          </a:r>
        </a:p>
        <a:p>
          <a:pPr marL="0" lvl="0" indent="0" algn="ctr" defTabSz="311150">
            <a:lnSpc>
              <a:spcPct val="90000"/>
            </a:lnSpc>
            <a:spcBef>
              <a:spcPct val="0"/>
            </a:spcBef>
            <a:spcAft>
              <a:spcPct val="35000"/>
            </a:spcAft>
            <a:buNone/>
          </a:pPr>
          <a:r>
            <a:rPr lang="en-US" sz="700" b="1" kern="1200"/>
            <a:t>Wood (Consultant/Project Management)</a:t>
          </a:r>
        </a:p>
      </dsp:txBody>
      <dsp:txXfrm>
        <a:off x="5769959" y="185302"/>
        <a:ext cx="1557120" cy="869955"/>
      </dsp:txXfrm>
    </dsp:sp>
    <dsp:sp modelId="{0D4FA110-9194-4246-B01D-4B9D1093CC1C}">
      <dsp:nvSpPr>
        <dsp:cNvPr id="0" name=""/>
        <dsp:cNvSpPr/>
      </dsp:nvSpPr>
      <dsp:spPr>
        <a:xfrm>
          <a:off x="5303389" y="1082324"/>
          <a:ext cx="1245130" cy="373488"/>
        </a:xfrm>
        <a:custGeom>
          <a:avLst/>
          <a:gdLst/>
          <a:ahLst/>
          <a:cxnLst/>
          <a:rect l="0" t="0" r="0" b="0"/>
          <a:pathLst>
            <a:path>
              <a:moveTo>
                <a:pt x="1245130" y="0"/>
              </a:moveTo>
              <a:lnTo>
                <a:pt x="1245130" y="186744"/>
              </a:lnTo>
              <a:lnTo>
                <a:pt x="0" y="186744"/>
              </a:lnTo>
              <a:lnTo>
                <a:pt x="0" y="373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9B6A97-0B16-4787-B4C6-214492C889FC}">
      <dsp:nvSpPr>
        <dsp:cNvPr id="0" name=""/>
        <dsp:cNvSpPr/>
      </dsp:nvSpPr>
      <dsp:spPr>
        <a:xfrm>
          <a:off x="4610324" y="1455812"/>
          <a:ext cx="1386131" cy="92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Subregion 1: </a:t>
          </a:r>
        </a:p>
        <a:p>
          <a:pPr marL="0" lvl="0" indent="0" algn="ctr" defTabSz="311150">
            <a:lnSpc>
              <a:spcPct val="90000"/>
            </a:lnSpc>
            <a:spcBef>
              <a:spcPct val="0"/>
            </a:spcBef>
            <a:spcAft>
              <a:spcPct val="35000"/>
            </a:spcAft>
            <a:buNone/>
          </a:pPr>
          <a:r>
            <a:rPr lang="en-US" sz="700" kern="1200"/>
            <a:t>Counties 1, 2, 3, etc. </a:t>
          </a:r>
        </a:p>
        <a:p>
          <a:pPr marL="0" lvl="0" indent="0" algn="ctr" defTabSz="311150">
            <a:lnSpc>
              <a:spcPct val="90000"/>
            </a:lnSpc>
            <a:spcBef>
              <a:spcPct val="0"/>
            </a:spcBef>
            <a:spcAft>
              <a:spcPct val="35000"/>
            </a:spcAft>
            <a:buNone/>
          </a:pPr>
          <a:r>
            <a:rPr lang="en-US" sz="700" kern="1200"/>
            <a:t>Tribes 1, 2, etc.</a:t>
          </a:r>
        </a:p>
      </dsp:txBody>
      <dsp:txXfrm>
        <a:off x="4637390" y="1482878"/>
        <a:ext cx="1331999" cy="869955"/>
      </dsp:txXfrm>
    </dsp:sp>
    <dsp:sp modelId="{8AF432D6-46AE-458E-97A1-770FF024E22D}">
      <dsp:nvSpPr>
        <dsp:cNvPr id="0" name=""/>
        <dsp:cNvSpPr/>
      </dsp:nvSpPr>
      <dsp:spPr>
        <a:xfrm>
          <a:off x="6548520" y="1082324"/>
          <a:ext cx="387288" cy="380234"/>
        </a:xfrm>
        <a:custGeom>
          <a:avLst/>
          <a:gdLst/>
          <a:ahLst/>
          <a:cxnLst/>
          <a:rect l="0" t="0" r="0" b="0"/>
          <a:pathLst>
            <a:path>
              <a:moveTo>
                <a:pt x="0" y="0"/>
              </a:moveTo>
              <a:lnTo>
                <a:pt x="0" y="190117"/>
              </a:lnTo>
              <a:lnTo>
                <a:pt x="387288" y="190117"/>
              </a:lnTo>
              <a:lnTo>
                <a:pt x="387288" y="38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A8565E-8503-4D43-BE79-FB705EFCC058}">
      <dsp:nvSpPr>
        <dsp:cNvPr id="0" name=""/>
        <dsp:cNvSpPr/>
      </dsp:nvSpPr>
      <dsp:spPr>
        <a:xfrm>
          <a:off x="6242743" y="1462558"/>
          <a:ext cx="1386131" cy="92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Subregion 2: </a:t>
          </a:r>
        </a:p>
        <a:p>
          <a:pPr marL="0" lvl="0" indent="0" algn="ctr" defTabSz="311150">
            <a:lnSpc>
              <a:spcPct val="90000"/>
            </a:lnSpc>
            <a:spcBef>
              <a:spcPct val="0"/>
            </a:spcBef>
            <a:spcAft>
              <a:spcPct val="35000"/>
            </a:spcAft>
            <a:buNone/>
          </a:pPr>
          <a:r>
            <a:rPr lang="en-US" sz="700" kern="1200"/>
            <a:t>Counties 1, 2, 3, etc. </a:t>
          </a:r>
        </a:p>
        <a:p>
          <a:pPr marL="0" lvl="0" indent="0" algn="ctr" defTabSz="311150">
            <a:lnSpc>
              <a:spcPct val="90000"/>
            </a:lnSpc>
            <a:spcBef>
              <a:spcPct val="0"/>
            </a:spcBef>
            <a:spcAft>
              <a:spcPct val="35000"/>
            </a:spcAft>
            <a:buNone/>
          </a:pPr>
          <a:r>
            <a:rPr lang="en-US" sz="700" kern="1200"/>
            <a:t>Tribes 1, 2, etc.</a:t>
          </a:r>
          <a:endParaRPr lang="en-US" sz="700" b="1" kern="1200"/>
        </a:p>
      </dsp:txBody>
      <dsp:txXfrm>
        <a:off x="6269809" y="1489624"/>
        <a:ext cx="1331999" cy="869955"/>
      </dsp:txXfrm>
    </dsp:sp>
    <dsp:sp modelId="{37F4EADF-5B8E-4580-A9EA-9735E7E8F707}">
      <dsp:nvSpPr>
        <dsp:cNvPr id="0" name=""/>
        <dsp:cNvSpPr/>
      </dsp:nvSpPr>
      <dsp:spPr>
        <a:xfrm>
          <a:off x="5205875" y="2386646"/>
          <a:ext cx="1729933" cy="359035"/>
        </a:xfrm>
        <a:custGeom>
          <a:avLst/>
          <a:gdLst/>
          <a:ahLst/>
          <a:cxnLst/>
          <a:rect l="0" t="0" r="0" b="0"/>
          <a:pathLst>
            <a:path>
              <a:moveTo>
                <a:pt x="1729933" y="0"/>
              </a:moveTo>
              <a:lnTo>
                <a:pt x="1729933" y="179517"/>
              </a:lnTo>
              <a:lnTo>
                <a:pt x="0" y="179517"/>
              </a:lnTo>
              <a:lnTo>
                <a:pt x="0" y="3590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5CACB3-0373-4A49-9B85-356C1AD9D3C8}">
      <dsp:nvSpPr>
        <dsp:cNvPr id="0" name=""/>
        <dsp:cNvSpPr/>
      </dsp:nvSpPr>
      <dsp:spPr>
        <a:xfrm>
          <a:off x="4512809" y="2745681"/>
          <a:ext cx="1386131" cy="92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County Staff</a:t>
          </a:r>
        </a:p>
        <a:p>
          <a:pPr marL="0" lvl="0" indent="0" algn="ctr" defTabSz="311150">
            <a:lnSpc>
              <a:spcPct val="90000"/>
            </a:lnSpc>
            <a:spcBef>
              <a:spcPct val="0"/>
            </a:spcBef>
            <a:spcAft>
              <a:spcPct val="35000"/>
            </a:spcAft>
            <a:buNone/>
          </a:pPr>
          <a:r>
            <a:rPr lang="en-US" sz="700" b="1" kern="1200"/>
            <a:t>Municipal Staff</a:t>
          </a:r>
        </a:p>
        <a:p>
          <a:pPr marL="0" lvl="0" indent="0" algn="ctr" defTabSz="311150">
            <a:lnSpc>
              <a:spcPct val="90000"/>
            </a:lnSpc>
            <a:spcBef>
              <a:spcPct val="0"/>
            </a:spcBef>
            <a:spcAft>
              <a:spcPct val="35000"/>
            </a:spcAft>
            <a:buNone/>
          </a:pPr>
          <a:r>
            <a:rPr lang="en-US" sz="700" b="1" kern="1200"/>
            <a:t>Stakeholders</a:t>
          </a:r>
        </a:p>
        <a:p>
          <a:pPr marL="0" lvl="0" indent="0" algn="ctr" defTabSz="311150">
            <a:lnSpc>
              <a:spcPct val="90000"/>
            </a:lnSpc>
            <a:spcBef>
              <a:spcPct val="0"/>
            </a:spcBef>
            <a:spcAft>
              <a:spcPct val="35000"/>
            </a:spcAft>
            <a:buNone/>
          </a:pPr>
          <a:r>
            <a:rPr lang="en-US" sz="700" b="1" kern="1200"/>
            <a:t>Tribal Staff</a:t>
          </a:r>
        </a:p>
        <a:p>
          <a:pPr marL="0" lvl="0" indent="0" algn="ctr" defTabSz="311150">
            <a:lnSpc>
              <a:spcPct val="90000"/>
            </a:lnSpc>
            <a:spcBef>
              <a:spcPct val="0"/>
            </a:spcBef>
            <a:spcAft>
              <a:spcPct val="35000"/>
            </a:spcAft>
            <a:buNone/>
          </a:pPr>
          <a:r>
            <a:rPr lang="en-US" sz="700" b="1" kern="1200"/>
            <a:t>Stakeholders</a:t>
          </a:r>
          <a:endParaRPr lang="en-US" sz="700" kern="1200"/>
        </a:p>
      </dsp:txBody>
      <dsp:txXfrm>
        <a:off x="4539875" y="2772747"/>
        <a:ext cx="1331999" cy="869955"/>
      </dsp:txXfrm>
    </dsp:sp>
    <dsp:sp modelId="{E285918A-EE26-4E32-80B0-A42E13074FEE}">
      <dsp:nvSpPr>
        <dsp:cNvPr id="0" name=""/>
        <dsp:cNvSpPr/>
      </dsp:nvSpPr>
      <dsp:spPr>
        <a:xfrm>
          <a:off x="6890088" y="2386646"/>
          <a:ext cx="91440" cy="359035"/>
        </a:xfrm>
        <a:custGeom>
          <a:avLst/>
          <a:gdLst/>
          <a:ahLst/>
          <a:cxnLst/>
          <a:rect l="0" t="0" r="0" b="0"/>
          <a:pathLst>
            <a:path>
              <a:moveTo>
                <a:pt x="45720" y="0"/>
              </a:moveTo>
              <a:lnTo>
                <a:pt x="45720" y="179517"/>
              </a:lnTo>
              <a:lnTo>
                <a:pt x="117757" y="179517"/>
              </a:lnTo>
              <a:lnTo>
                <a:pt x="117757" y="3590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02F230-57FE-454E-9050-38F3B4F8F42D}">
      <dsp:nvSpPr>
        <dsp:cNvPr id="0" name=""/>
        <dsp:cNvSpPr/>
      </dsp:nvSpPr>
      <dsp:spPr>
        <a:xfrm>
          <a:off x="6314780" y="2745681"/>
          <a:ext cx="1386131" cy="92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County Staff</a:t>
          </a:r>
        </a:p>
        <a:p>
          <a:pPr marL="0" lvl="0" indent="0" algn="ctr" defTabSz="311150">
            <a:lnSpc>
              <a:spcPct val="90000"/>
            </a:lnSpc>
            <a:spcBef>
              <a:spcPct val="0"/>
            </a:spcBef>
            <a:spcAft>
              <a:spcPct val="35000"/>
            </a:spcAft>
            <a:buNone/>
          </a:pPr>
          <a:r>
            <a:rPr lang="en-US" sz="700" b="1" kern="1200"/>
            <a:t>Municipal Staff</a:t>
          </a:r>
        </a:p>
        <a:p>
          <a:pPr marL="0" lvl="0" indent="0" algn="ctr" defTabSz="311150">
            <a:lnSpc>
              <a:spcPct val="90000"/>
            </a:lnSpc>
            <a:spcBef>
              <a:spcPct val="0"/>
            </a:spcBef>
            <a:spcAft>
              <a:spcPct val="35000"/>
            </a:spcAft>
            <a:buNone/>
          </a:pPr>
          <a:r>
            <a:rPr lang="en-US" sz="700" b="1" kern="1200"/>
            <a:t>Stakeholders</a:t>
          </a:r>
        </a:p>
        <a:p>
          <a:pPr marL="0" lvl="0" indent="0" algn="ctr" defTabSz="311150">
            <a:lnSpc>
              <a:spcPct val="90000"/>
            </a:lnSpc>
            <a:spcBef>
              <a:spcPct val="0"/>
            </a:spcBef>
            <a:spcAft>
              <a:spcPct val="35000"/>
            </a:spcAft>
            <a:buNone/>
          </a:pPr>
          <a:r>
            <a:rPr lang="en-US" sz="700" b="1" kern="1200"/>
            <a:t>Tribal Staff</a:t>
          </a:r>
        </a:p>
        <a:p>
          <a:pPr marL="0" lvl="0" indent="0" algn="ctr" defTabSz="311150">
            <a:lnSpc>
              <a:spcPct val="90000"/>
            </a:lnSpc>
            <a:spcBef>
              <a:spcPct val="0"/>
            </a:spcBef>
            <a:spcAft>
              <a:spcPct val="35000"/>
            </a:spcAft>
            <a:buNone/>
          </a:pPr>
          <a:r>
            <a:rPr lang="en-US" sz="700" b="1" kern="1200"/>
            <a:t>Stakeholders</a:t>
          </a:r>
        </a:p>
      </dsp:txBody>
      <dsp:txXfrm>
        <a:off x="6341846" y="2772747"/>
        <a:ext cx="1331999" cy="869955"/>
      </dsp:txXfrm>
    </dsp:sp>
    <dsp:sp modelId="{8358D520-A9BA-4027-B0C9-6389E53F637A}">
      <dsp:nvSpPr>
        <dsp:cNvPr id="0" name=""/>
        <dsp:cNvSpPr/>
      </dsp:nvSpPr>
      <dsp:spPr>
        <a:xfrm>
          <a:off x="6548520" y="1082324"/>
          <a:ext cx="2233656" cy="369635"/>
        </a:xfrm>
        <a:custGeom>
          <a:avLst/>
          <a:gdLst/>
          <a:ahLst/>
          <a:cxnLst/>
          <a:rect l="0" t="0" r="0" b="0"/>
          <a:pathLst>
            <a:path>
              <a:moveTo>
                <a:pt x="0" y="0"/>
              </a:moveTo>
              <a:lnTo>
                <a:pt x="0" y="184817"/>
              </a:lnTo>
              <a:lnTo>
                <a:pt x="2233656" y="184817"/>
              </a:lnTo>
              <a:lnTo>
                <a:pt x="2233656" y="369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8A754-D8F2-4568-9DD7-A36E778E7582}">
      <dsp:nvSpPr>
        <dsp:cNvPr id="0" name=""/>
        <dsp:cNvSpPr/>
      </dsp:nvSpPr>
      <dsp:spPr>
        <a:xfrm>
          <a:off x="8106777" y="1451959"/>
          <a:ext cx="1350798" cy="972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Subregion 3: </a:t>
          </a:r>
        </a:p>
        <a:p>
          <a:pPr marL="0" lvl="0" indent="0" algn="ctr" defTabSz="311150">
            <a:lnSpc>
              <a:spcPct val="90000"/>
            </a:lnSpc>
            <a:spcBef>
              <a:spcPct val="0"/>
            </a:spcBef>
            <a:spcAft>
              <a:spcPct val="35000"/>
            </a:spcAft>
            <a:buNone/>
          </a:pPr>
          <a:r>
            <a:rPr lang="en-US" sz="700" kern="1200"/>
            <a:t>Counties 1, 2, 3, etc. </a:t>
          </a:r>
        </a:p>
        <a:p>
          <a:pPr marL="0" lvl="0" indent="0" algn="ctr" defTabSz="311150">
            <a:lnSpc>
              <a:spcPct val="90000"/>
            </a:lnSpc>
            <a:spcBef>
              <a:spcPct val="0"/>
            </a:spcBef>
            <a:spcAft>
              <a:spcPct val="35000"/>
            </a:spcAft>
            <a:buNone/>
          </a:pPr>
          <a:r>
            <a:rPr lang="en-US" sz="700" kern="1200"/>
            <a:t>Tribes 1, 2, etc.</a:t>
          </a:r>
          <a:endParaRPr lang="en-US" sz="700" b="1" kern="1200"/>
        </a:p>
      </dsp:txBody>
      <dsp:txXfrm>
        <a:off x="8135257" y="1480439"/>
        <a:ext cx="1293838" cy="915420"/>
      </dsp:txXfrm>
    </dsp:sp>
    <dsp:sp modelId="{54D4D520-265B-4DD5-A09E-231BA88171F5}">
      <dsp:nvSpPr>
        <dsp:cNvPr id="0" name=""/>
        <dsp:cNvSpPr/>
      </dsp:nvSpPr>
      <dsp:spPr>
        <a:xfrm>
          <a:off x="8736457" y="2424339"/>
          <a:ext cx="91440" cy="350062"/>
        </a:xfrm>
        <a:custGeom>
          <a:avLst/>
          <a:gdLst/>
          <a:ahLst/>
          <a:cxnLst/>
          <a:rect l="0" t="0" r="0" b="0"/>
          <a:pathLst>
            <a:path>
              <a:moveTo>
                <a:pt x="45720" y="0"/>
              </a:moveTo>
              <a:lnTo>
                <a:pt x="45720" y="175031"/>
              </a:lnTo>
              <a:lnTo>
                <a:pt x="110895" y="175031"/>
              </a:lnTo>
              <a:lnTo>
                <a:pt x="110895" y="350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B7A8F-8FE8-4DAA-80BC-EF3DFE6F0D89}">
      <dsp:nvSpPr>
        <dsp:cNvPr id="0" name=""/>
        <dsp:cNvSpPr/>
      </dsp:nvSpPr>
      <dsp:spPr>
        <a:xfrm>
          <a:off x="8154287" y="2774402"/>
          <a:ext cx="1386131" cy="854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County Staff</a:t>
          </a:r>
        </a:p>
        <a:p>
          <a:pPr marL="0" lvl="0" indent="0" algn="ctr" defTabSz="311150">
            <a:lnSpc>
              <a:spcPct val="90000"/>
            </a:lnSpc>
            <a:spcBef>
              <a:spcPct val="0"/>
            </a:spcBef>
            <a:spcAft>
              <a:spcPct val="35000"/>
            </a:spcAft>
            <a:buNone/>
          </a:pPr>
          <a:r>
            <a:rPr lang="en-US" sz="700" b="1" kern="1200"/>
            <a:t>Municipal Staff</a:t>
          </a:r>
        </a:p>
        <a:p>
          <a:pPr marL="0" lvl="0" indent="0" algn="ctr" defTabSz="311150">
            <a:lnSpc>
              <a:spcPct val="90000"/>
            </a:lnSpc>
            <a:spcBef>
              <a:spcPct val="0"/>
            </a:spcBef>
            <a:spcAft>
              <a:spcPct val="35000"/>
            </a:spcAft>
            <a:buNone/>
          </a:pPr>
          <a:r>
            <a:rPr lang="en-US" sz="700" b="1" kern="1200"/>
            <a:t>Stakeholders</a:t>
          </a:r>
        </a:p>
        <a:p>
          <a:pPr marL="0" lvl="0" indent="0" algn="ctr" defTabSz="311150">
            <a:lnSpc>
              <a:spcPct val="90000"/>
            </a:lnSpc>
            <a:spcBef>
              <a:spcPct val="0"/>
            </a:spcBef>
            <a:spcAft>
              <a:spcPct val="35000"/>
            </a:spcAft>
            <a:buNone/>
          </a:pPr>
          <a:r>
            <a:rPr lang="en-US" sz="700" b="1" kern="1200"/>
            <a:t>Tribal Staff</a:t>
          </a:r>
        </a:p>
        <a:p>
          <a:pPr marL="0" lvl="0" indent="0" algn="ctr" defTabSz="311150">
            <a:lnSpc>
              <a:spcPct val="90000"/>
            </a:lnSpc>
            <a:spcBef>
              <a:spcPct val="0"/>
            </a:spcBef>
            <a:spcAft>
              <a:spcPct val="35000"/>
            </a:spcAft>
            <a:buNone/>
          </a:pPr>
          <a:r>
            <a:rPr lang="en-US" sz="700" b="1" kern="1200"/>
            <a:t>Stakeholders</a:t>
          </a:r>
        </a:p>
      </dsp:txBody>
      <dsp:txXfrm>
        <a:off x="8179309" y="2799424"/>
        <a:ext cx="1336087" cy="8042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67AC4-8386-46B6-95A0-C715DAC4ADDC}">
      <dsp:nvSpPr>
        <dsp:cNvPr id="0" name=""/>
        <dsp:cNvSpPr/>
      </dsp:nvSpPr>
      <dsp:spPr>
        <a:xfrm>
          <a:off x="180877" y="0"/>
          <a:ext cx="3721552" cy="372155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5E724-921A-40D7-989B-4D4A7094D300}">
      <dsp:nvSpPr>
        <dsp:cNvPr id="0" name=""/>
        <dsp:cNvSpPr/>
      </dsp:nvSpPr>
      <dsp:spPr>
        <a:xfrm>
          <a:off x="534425" y="353547"/>
          <a:ext cx="1451405" cy="1451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Planning and Regulatory </a:t>
          </a:r>
        </a:p>
      </dsp:txBody>
      <dsp:txXfrm>
        <a:off x="605277" y="424399"/>
        <a:ext cx="1309701" cy="1309701"/>
      </dsp:txXfrm>
    </dsp:sp>
    <dsp:sp modelId="{42F3BF0C-1C78-4D73-95DE-3F46DA9B43E4}">
      <dsp:nvSpPr>
        <dsp:cNvPr id="0" name=""/>
        <dsp:cNvSpPr/>
      </dsp:nvSpPr>
      <dsp:spPr>
        <a:xfrm>
          <a:off x="2097477" y="353547"/>
          <a:ext cx="1451405" cy="1451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Administrative and Technical </a:t>
          </a:r>
        </a:p>
      </dsp:txBody>
      <dsp:txXfrm>
        <a:off x="2168329" y="424399"/>
        <a:ext cx="1309701" cy="1309701"/>
      </dsp:txXfrm>
    </dsp:sp>
    <dsp:sp modelId="{A10409F4-F673-4050-8367-0195F85FA851}">
      <dsp:nvSpPr>
        <dsp:cNvPr id="0" name=""/>
        <dsp:cNvSpPr/>
      </dsp:nvSpPr>
      <dsp:spPr>
        <a:xfrm>
          <a:off x="534425" y="1916599"/>
          <a:ext cx="1451405" cy="1451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Financial </a:t>
          </a:r>
        </a:p>
      </dsp:txBody>
      <dsp:txXfrm>
        <a:off x="605277" y="1987451"/>
        <a:ext cx="1309701" cy="1309701"/>
      </dsp:txXfrm>
    </dsp:sp>
    <dsp:sp modelId="{84D52CB5-C389-461F-9187-C266678545EB}">
      <dsp:nvSpPr>
        <dsp:cNvPr id="0" name=""/>
        <dsp:cNvSpPr/>
      </dsp:nvSpPr>
      <dsp:spPr>
        <a:xfrm>
          <a:off x="2097477" y="1916599"/>
          <a:ext cx="1451405" cy="1451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Education and Outreach </a:t>
          </a:r>
        </a:p>
      </dsp:txBody>
      <dsp:txXfrm>
        <a:off x="2168329" y="1987451"/>
        <a:ext cx="1309701" cy="1309701"/>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9CCFDF-0CF5-4D78-AE4C-756825B294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B7DE6A-14A5-4530-9BA7-AFD76338F1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D80A32-46A4-4500-A2DC-77AE8C544E3B}" type="datetimeFigureOut">
              <a:rPr lang="en-US" smtClean="0"/>
              <a:t>3/31/2022</a:t>
            </a:fld>
            <a:endParaRPr lang="en-US"/>
          </a:p>
        </p:txBody>
      </p:sp>
      <p:sp>
        <p:nvSpPr>
          <p:cNvPr id="4" name="Footer Placeholder 3">
            <a:extLst>
              <a:ext uri="{FF2B5EF4-FFF2-40B4-BE49-F238E27FC236}">
                <a16:creationId xmlns:a16="http://schemas.microsoft.com/office/drawing/2014/main" id="{36A4BA5A-0BB9-47CD-A38B-DD68607DF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7682B4-37B8-4B85-9FCD-F43E2ECDED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99DF2C-C483-4D99-8756-A682A8F58715}" type="slidenum">
              <a:rPr lang="en-US" smtClean="0"/>
              <a:t>‹#›</a:t>
            </a:fld>
            <a:endParaRPr lang="en-US"/>
          </a:p>
        </p:txBody>
      </p:sp>
    </p:spTree>
    <p:extLst>
      <p:ext uri="{BB962C8B-B14F-4D97-AF65-F5344CB8AC3E}">
        <p14:creationId xmlns:p14="http://schemas.microsoft.com/office/powerpoint/2010/main" val="1936107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8DFE3-FB61-4272-AF21-B65429CD0F34}"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3A3F3-F0B8-43A4-A128-F963C0846360}" type="slidenum">
              <a:rPr lang="en-US" smtClean="0"/>
              <a:t>‹#›</a:t>
            </a:fld>
            <a:endParaRPr lang="en-US"/>
          </a:p>
        </p:txBody>
      </p:sp>
    </p:spTree>
    <p:extLst>
      <p:ext uri="{BB962C8B-B14F-4D97-AF65-F5344CB8AC3E}">
        <p14:creationId xmlns:p14="http://schemas.microsoft.com/office/powerpoint/2010/main" val="85502116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1</a:t>
            </a:fld>
            <a:endParaRPr lang="en-US"/>
          </a:p>
        </p:txBody>
      </p:sp>
    </p:spTree>
    <p:extLst>
      <p:ext uri="{BB962C8B-B14F-4D97-AF65-F5344CB8AC3E}">
        <p14:creationId xmlns:p14="http://schemas.microsoft.com/office/powerpoint/2010/main" val="228387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a:defRPr/>
            </a:pPr>
            <a:fld id="{BF6ED630-CCCC-4577-83C7-AE7ECFADC837}" type="slidenum">
              <a:rPr lang="en-GB" altLang="en-US" smtClean="0"/>
              <a:pPr>
                <a:defRPr/>
              </a:pPr>
              <a:t>4</a:t>
            </a:fld>
            <a:endParaRPr lang="en-GB" altLang="en-US"/>
          </a:p>
        </p:txBody>
      </p:sp>
    </p:spTree>
    <p:extLst>
      <p:ext uri="{BB962C8B-B14F-4D97-AF65-F5344CB8AC3E}">
        <p14:creationId xmlns:p14="http://schemas.microsoft.com/office/powerpoint/2010/main" val="173405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8</a:t>
            </a:fld>
            <a:endParaRPr lang="en-US"/>
          </a:p>
        </p:txBody>
      </p:sp>
    </p:spTree>
    <p:extLst>
      <p:ext uri="{BB962C8B-B14F-4D97-AF65-F5344CB8AC3E}">
        <p14:creationId xmlns:p14="http://schemas.microsoft.com/office/powerpoint/2010/main" val="27713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9</a:t>
            </a:fld>
            <a:endParaRPr lang="en-US"/>
          </a:p>
        </p:txBody>
      </p:sp>
    </p:spTree>
    <p:extLst>
      <p:ext uri="{BB962C8B-B14F-4D97-AF65-F5344CB8AC3E}">
        <p14:creationId xmlns:p14="http://schemas.microsoft.com/office/powerpoint/2010/main" val="342448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Institute of Building Sciences, </a:t>
            </a:r>
            <a:r>
              <a:rPr lang="en-US" i="1"/>
              <a:t>Natural Hazard Mitigation Saves: 2019 Report</a:t>
            </a:r>
            <a:r>
              <a:rPr lang="en-US" i="0"/>
              <a:t>: 6:1 overall Benefit-Cost Ratio on federal mitigation grant projects</a:t>
            </a:r>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12</a:t>
            </a:fld>
            <a:endParaRPr lang="en-US"/>
          </a:p>
        </p:txBody>
      </p:sp>
    </p:spTree>
    <p:extLst>
      <p:ext uri="{BB962C8B-B14F-4D97-AF65-F5344CB8AC3E}">
        <p14:creationId xmlns:p14="http://schemas.microsoft.com/office/powerpoint/2010/main" val="47598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Table of on right represents ranking with CPRI. Plan notes planning team didn’t feel that accurately represented hazard priorities for state. Table on the left is how they prioritized rankings for state</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213A3F3-F0B8-43A4-A128-F963C0846360}" type="slidenum">
              <a:rPr lang="en-US" smtClean="0"/>
              <a:t>53</a:t>
            </a:fld>
            <a:endParaRPr lang="en-US"/>
          </a:p>
        </p:txBody>
      </p:sp>
    </p:spTree>
    <p:extLst>
      <p:ext uri="{BB962C8B-B14F-4D97-AF65-F5344CB8AC3E}">
        <p14:creationId xmlns:p14="http://schemas.microsoft.com/office/powerpoint/2010/main" val="248200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1F5745-C178-4DBE-A3C6-9E9F1BF7849E}" type="slidenum">
              <a:rPr lang="en-GB" smtClean="0"/>
              <a:pPr/>
              <a:t>62</a:t>
            </a:fld>
            <a:endParaRPr lang="en-GB"/>
          </a:p>
        </p:txBody>
      </p:sp>
      <p:sp>
        <p:nvSpPr>
          <p:cNvPr id="5" name="Date Placeholder 4">
            <a:extLst>
              <a:ext uri="{FF2B5EF4-FFF2-40B4-BE49-F238E27FC236}">
                <a16:creationId xmlns:a16="http://schemas.microsoft.com/office/drawing/2014/main" id="{D3E6752A-5B85-426A-A818-CB55812CB0C1}"/>
              </a:ext>
            </a:extLst>
          </p:cNvPr>
          <p:cNvSpPr>
            <a:spLocks noGrp="1"/>
          </p:cNvSpPr>
          <p:nvPr>
            <p:ph type="dt" idx="1"/>
          </p:nvPr>
        </p:nvSpPr>
        <p:spPr/>
        <p:txBody>
          <a:bodyPr/>
          <a:lstStyle/>
          <a:p>
            <a:r>
              <a:rPr lang="en-GB"/>
              <a:t>City of Petaluma HMPC Meeting #2</a:t>
            </a:r>
          </a:p>
        </p:txBody>
      </p:sp>
    </p:spTree>
    <p:extLst>
      <p:ext uri="{BB962C8B-B14F-4D97-AF65-F5344CB8AC3E}">
        <p14:creationId xmlns:p14="http://schemas.microsoft.com/office/powerpoint/2010/main" val="40115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461F5745-C178-4DBE-A3C6-9E9F1BF7849E}" type="slidenum">
              <a:rPr lang="en-GB" smtClean="0"/>
              <a:pPr/>
              <a:t>63</a:t>
            </a:fld>
            <a:endParaRPr lang="en-GB"/>
          </a:p>
        </p:txBody>
      </p:sp>
      <p:sp>
        <p:nvSpPr>
          <p:cNvPr id="5" name="Date Placeholder 4">
            <a:extLst>
              <a:ext uri="{FF2B5EF4-FFF2-40B4-BE49-F238E27FC236}">
                <a16:creationId xmlns:a16="http://schemas.microsoft.com/office/drawing/2014/main" id="{41139785-210F-408B-918C-40E704582F19}"/>
              </a:ext>
            </a:extLst>
          </p:cNvPr>
          <p:cNvSpPr>
            <a:spLocks noGrp="1"/>
          </p:cNvSpPr>
          <p:nvPr>
            <p:ph type="dt" idx="1"/>
          </p:nvPr>
        </p:nvSpPr>
        <p:spPr/>
        <p:txBody>
          <a:bodyPr/>
          <a:lstStyle/>
          <a:p>
            <a:r>
              <a:rPr lang="en-GB"/>
              <a:t>City of Petaluma HMPC Meeting #2</a:t>
            </a:r>
          </a:p>
        </p:txBody>
      </p:sp>
    </p:spTree>
    <p:extLst>
      <p:ext uri="{BB962C8B-B14F-4D97-AF65-F5344CB8AC3E}">
        <p14:creationId xmlns:p14="http://schemas.microsoft.com/office/powerpoint/2010/main" val="126628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13A3F3-F0B8-43A4-A128-F963C0846360}" type="slidenum">
              <a:rPr lang="en-US" smtClean="0"/>
              <a:t>72</a:t>
            </a:fld>
            <a:endParaRPr lang="en-US"/>
          </a:p>
        </p:txBody>
      </p:sp>
    </p:spTree>
    <p:extLst>
      <p:ext uri="{BB962C8B-B14F-4D97-AF65-F5344CB8AC3E}">
        <p14:creationId xmlns:p14="http://schemas.microsoft.com/office/powerpoint/2010/main" val="4243285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buNone/>
              <a:defRPr sz="1000"/>
            </a:lvl1pPr>
            <a:lvl5pPr marL="851406" indent="0">
              <a:buNone/>
              <a:defRPr/>
            </a:lvl5pPr>
          </a:lstStyle>
          <a:p>
            <a:pPr lvl="0"/>
            <a:r>
              <a:rPr lang="en-GB"/>
              <a:t>Date, Year</a:t>
            </a:r>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9499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6606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34804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9335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41147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7124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4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71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3761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226941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chemeClr val="accent1"/>
                </a:solidFill>
              </a:defRPr>
            </a:lvl1pPr>
          </a:lstStyle>
          <a:p>
            <a:r>
              <a:rPr lang="en-GB"/>
              <a:t>Scope</a:t>
            </a:r>
            <a:endParaRPr lang="en-US"/>
          </a:p>
        </p:txBody>
      </p:sp>
    </p:spTree>
    <p:extLst>
      <p:ext uri="{BB962C8B-B14F-4D97-AF65-F5344CB8AC3E}">
        <p14:creationId xmlns:p14="http://schemas.microsoft.com/office/powerpoint/2010/main" val="122887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420000"/>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1148861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5735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214417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spTree>
    <p:extLst>
      <p:ext uri="{BB962C8B-B14F-4D97-AF65-F5344CB8AC3E}">
        <p14:creationId xmlns:p14="http://schemas.microsoft.com/office/powerpoint/2010/main" val="104972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2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5391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901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B50820B2-2464-4DC3-8070-15A89875572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52601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6" name="Text Placeholder 3">
            <a:extLst>
              <a:ext uri="{FF2B5EF4-FFF2-40B4-BE49-F238E27FC236}">
                <a16:creationId xmlns:a16="http://schemas.microsoft.com/office/drawing/2014/main" id="{B0800D2E-6EC5-4A58-9B27-26B0511CA734}"/>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3014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186893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122536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2331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88259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76040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53873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1635522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199719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6F387C-5E7E-4084-B0E8-D60BE29EE899}"/>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DD71207D-1FD2-4713-9DC0-7AC20653783C}"/>
              </a:ext>
            </a:extLst>
          </p:cNvPr>
          <p:cNvSpPr>
            <a:spLocks noGrp="1"/>
          </p:cNvSpPr>
          <p:nvPr>
            <p:ph type="sldNum" sz="quarter" idx="11"/>
          </p:nvPr>
        </p:nvSpPr>
        <p:spPr/>
        <p:txBody>
          <a:bodyPr/>
          <a:lstStyle/>
          <a:p>
            <a:fld id="{EEB2E137-973A-46DC-BB4E-688C661ACB66}" type="slidenum">
              <a:rPr lang="en-US" smtClean="0"/>
              <a:pPr/>
              <a:t>‹#›</a:t>
            </a:fld>
            <a:endParaRPr lang="en-US"/>
          </a:p>
        </p:txBody>
      </p:sp>
    </p:spTree>
    <p:extLst>
      <p:ext uri="{BB962C8B-B14F-4D97-AF65-F5344CB8AC3E}">
        <p14:creationId xmlns:p14="http://schemas.microsoft.com/office/powerpoint/2010/main" val="26073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126317"/>
            <a:ext cx="10972800" cy="4935217"/>
          </a:xfrm>
        </p:spPr>
        <p:txBody>
          <a:bodyPr lIns="0" rIns="0"/>
          <a:lstStyle>
            <a:lvl1pPr>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1pPr>
            <a:lvl2pPr marL="722295" indent="-366704">
              <a:defRPr sz="24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2pPr>
            <a:lvl3pPr marL="1077886" indent="-355591">
              <a:defRPr sz="2200"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3pPr>
            <a:lvl4pPr marL="1433477" indent="-355591">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4pPr>
            <a:lvl5pPr marL="1790655" indent="-357179">
              <a:defRPr spc="0" baseline="0">
                <a:solidFill>
                  <a:srgbClr val="1A344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 (Segoe UI 24pt)</a:t>
            </a:r>
          </a:p>
          <a:p>
            <a:pPr lvl="1"/>
            <a:r>
              <a:rPr lang="en-US"/>
              <a:t>Second level (Segoe UI 24pt)</a:t>
            </a:r>
          </a:p>
          <a:p>
            <a:pPr lvl="2"/>
            <a:r>
              <a:rPr lang="en-US"/>
              <a:t>Third level (Segoe UI 22pt)</a:t>
            </a:r>
          </a:p>
          <a:p>
            <a:pPr lvl="3"/>
            <a:r>
              <a:rPr lang="en-US"/>
              <a:t>Fourth level (Segoe UI 20pt)</a:t>
            </a:r>
          </a:p>
          <a:p>
            <a:pPr lvl="4"/>
            <a:r>
              <a:rPr lang="en-US"/>
              <a:t>Fifth level (Segoe UI 20pt)</a:t>
            </a:r>
            <a:endParaRPr lang="en-GB"/>
          </a:p>
        </p:txBody>
      </p:sp>
      <p:sp>
        <p:nvSpPr>
          <p:cNvPr id="6" name="Text Placeholder 11"/>
          <p:cNvSpPr>
            <a:spLocks noGrp="1"/>
          </p:cNvSpPr>
          <p:nvPr>
            <p:ph type="body" sz="quarter" idx="13" hasCustomPrompt="1"/>
          </p:nvPr>
        </p:nvSpPr>
        <p:spPr>
          <a:xfrm>
            <a:off x="623393" y="295938"/>
            <a:ext cx="10945216" cy="610255"/>
          </a:xfrm>
          <a:prstGeom prst="rect">
            <a:avLst/>
          </a:prstGeom>
        </p:spPr>
        <p:txBody>
          <a:bodyPr lIns="0" tIns="0" rIns="0" bIns="0" anchor="b">
            <a:noAutofit/>
          </a:bodyPr>
          <a:lstStyle>
            <a:lvl1pPr marL="0" indent="0">
              <a:buNone/>
              <a:defRPr sz="2800" b="0" spc="0" baseline="0">
                <a:solidFill>
                  <a:srgbClr val="1A3441"/>
                </a:solidFill>
                <a:latin typeface="+mj-lt"/>
                <a:ea typeface="Segoe UI" panose="020B0502040204020203" pitchFamily="34" charset="0"/>
                <a:cs typeface="Segoe UI" panose="020B0502040204020203" pitchFamily="34" charset="0"/>
              </a:defRPr>
            </a:lvl1pPr>
            <a:lvl2pPr>
              <a:defRPr sz="3600" spc="40" baseline="0">
                <a:solidFill>
                  <a:srgbClr val="384D9B"/>
                </a:solidFill>
                <a:latin typeface="Arial" panose="020B0604020202020204" pitchFamily="34" charset="0"/>
              </a:defRPr>
            </a:lvl2pPr>
            <a:lvl3pPr>
              <a:defRPr sz="3600" spc="40" baseline="0">
                <a:solidFill>
                  <a:srgbClr val="384D9B"/>
                </a:solidFill>
                <a:latin typeface="Arial" panose="020B0604020202020204" pitchFamily="34" charset="0"/>
              </a:defRPr>
            </a:lvl3pPr>
            <a:lvl4pPr>
              <a:defRPr sz="3600" spc="40" baseline="0">
                <a:solidFill>
                  <a:srgbClr val="384D9B"/>
                </a:solidFill>
                <a:latin typeface="Arial" panose="020B0604020202020204" pitchFamily="34" charset="0"/>
              </a:defRPr>
            </a:lvl4pPr>
            <a:lvl5pPr>
              <a:defRPr sz="3600" spc="40" baseline="0">
                <a:solidFill>
                  <a:srgbClr val="384D9B"/>
                </a:solidFill>
                <a:latin typeface="Arial" panose="020B0604020202020204" pitchFamily="34" charset="0"/>
              </a:defRPr>
            </a:lvl5pPr>
          </a:lstStyle>
          <a:p>
            <a:pPr lvl="0"/>
            <a:r>
              <a:rPr lang="en-GB"/>
              <a:t>Slide title (Segoe UI 28pt)</a:t>
            </a:r>
          </a:p>
        </p:txBody>
      </p:sp>
      <p:cxnSp>
        <p:nvCxnSpPr>
          <p:cNvPr id="9" name="Straight Connector 8"/>
          <p:cNvCxnSpPr/>
          <p:nvPr userDrawn="1"/>
        </p:nvCxnSpPr>
        <p:spPr>
          <a:xfrm>
            <a:off x="596902" y="1004457"/>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02067" y="6335890"/>
            <a:ext cx="680636" cy="253999"/>
          </a:xfrm>
          <a:prstGeom prst="rect">
            <a:avLst/>
          </a:prstGeom>
        </p:spPr>
        <p:txBody>
          <a:bodyPr vert="horz" lIns="91440" tIns="45720" rIns="91440" bIns="45720" rtlCol="0" anchor="ctr"/>
          <a:lstStyle>
            <a:lvl1pPr algn="l">
              <a:defRPr sz="800" spc="-100" baseline="0">
                <a:solidFill>
                  <a:schemeClr val="bg1">
                    <a:lumMod val="75000"/>
                  </a:schemeClr>
                </a:solidFill>
                <a:latin typeface="+mj-lt"/>
                <a:cs typeface="Arial" panose="020B0604020202020204" pitchFamily="34" charset="0"/>
              </a:defRPr>
            </a:lvl1pPr>
          </a:lstStyle>
          <a:p>
            <a:fld id="{3B3120AC-0FB0-4B1F-9EA2-DF78B8AED3C7}" type="slidenum">
              <a:rPr lang="en-GB" smtClean="0"/>
              <a:pPr/>
              <a:t>‹#›</a:t>
            </a:fld>
            <a:endParaRPr lang="en-GB"/>
          </a:p>
        </p:txBody>
      </p:sp>
      <p:sp>
        <p:nvSpPr>
          <p:cNvPr id="13" name="Date Placeholder 1"/>
          <p:cNvSpPr>
            <a:spLocks noGrp="1"/>
          </p:cNvSpPr>
          <p:nvPr>
            <p:ph type="dt" sz="half" idx="2"/>
          </p:nvPr>
        </p:nvSpPr>
        <p:spPr>
          <a:xfrm>
            <a:off x="1282703" y="6335890"/>
            <a:ext cx="1790699" cy="253999"/>
          </a:xfrm>
          <a:prstGeom prst="rect">
            <a:avLst/>
          </a:prstGeom>
        </p:spPr>
        <p:txBody>
          <a:bodyPr vert="horz" lIns="91440" tIns="45720" rIns="91440" bIns="45720" rtlCol="0" anchor="ctr"/>
          <a:lstStyle>
            <a:lvl1pPr algn="l">
              <a:defRPr sz="800">
                <a:solidFill>
                  <a:schemeClr val="tx1">
                    <a:tint val="75000"/>
                  </a:schemeClr>
                </a:solidFill>
                <a:latin typeface="+mj-lt"/>
              </a:defRPr>
            </a:lvl1pPr>
          </a:lstStyle>
          <a:p>
            <a:r>
              <a:rPr lang="en-US"/>
              <a:t>.</a:t>
            </a:r>
            <a:endParaRPr lang="en-GB"/>
          </a:p>
        </p:txBody>
      </p:sp>
      <p:sp>
        <p:nvSpPr>
          <p:cNvPr id="15" name="Footer Placeholder 3"/>
          <p:cNvSpPr>
            <a:spLocks noGrp="1"/>
          </p:cNvSpPr>
          <p:nvPr>
            <p:ph type="ftr" sz="quarter" idx="3"/>
          </p:nvPr>
        </p:nvSpPr>
        <p:spPr>
          <a:xfrm>
            <a:off x="3073401" y="6335890"/>
            <a:ext cx="7353300" cy="253999"/>
          </a:xfrm>
          <a:prstGeom prst="rect">
            <a:avLst/>
          </a:prstGeom>
        </p:spPr>
        <p:txBody>
          <a:bodyPr vert="horz" lIns="91440" tIns="45720" rIns="91440" bIns="45720" rtlCol="0" anchor="ctr"/>
          <a:lstStyle>
            <a:lvl1pPr algn="l">
              <a:defRPr sz="800" spc="0" baseline="0">
                <a:solidFill>
                  <a:schemeClr val="bg1">
                    <a:lumMod val="75000"/>
                  </a:schemeClr>
                </a:solidFill>
                <a:latin typeface="+mj-lt"/>
                <a:cs typeface="Arial" panose="020B0604020202020204" pitchFamily="34" charset="0"/>
              </a:defRPr>
            </a:lvl1pPr>
          </a:lstStyle>
          <a:p>
            <a:r>
              <a:rPr lang="en-US"/>
              <a:t>Montezuma County HMP Update - Meeting #2 Risk Assessment</a:t>
            </a:r>
            <a:endParaRPr lang="en-GB"/>
          </a:p>
        </p:txBody>
      </p:sp>
    </p:spTree>
    <p:extLst>
      <p:ext uri="{BB962C8B-B14F-4D97-AF65-F5344CB8AC3E}">
        <p14:creationId xmlns:p14="http://schemas.microsoft.com/office/powerpoint/2010/main" val="217897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24418" y="1334453"/>
            <a:ext cx="11135783" cy="4608512"/>
          </a:xfrm>
        </p:spPr>
        <p:txBody>
          <a:bodyPr/>
          <a:lstStyle>
            <a:lvl1pPr>
              <a:defRPr sz="2500"/>
            </a:lvl1pPr>
            <a:lvl2pPr>
              <a:defRPr sz="2400"/>
            </a:lvl2pPr>
            <a:lvl3pPr>
              <a:defRPr sz="2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928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2022 Central Region HMP – Kickoff Meeting</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214105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2022 Central Region HMP – Kickoff Meeting</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3998344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old statement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r>
              <a:rPr lang="en-US"/>
              <a:t>2022 Central Region HMP – Kickoff Meeting</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512340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ld statement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GB"/>
              <a:t>Slide title format can be scaled to display </a:t>
            </a:r>
            <a:br>
              <a:rPr lang="en-GB"/>
            </a:br>
            <a:r>
              <a:rPr lang="en-GB"/>
              <a:t>a bold statement.</a:t>
            </a:r>
            <a:endParaRPr lang="en-US"/>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r>
              <a:rPr lang="en-US"/>
              <a:t>2022 Central Region HMP – Kickoff Meeting</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889978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01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61085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r>
              <a:rPr lang="en-US"/>
              <a:t>2022 Central Region HMP – Kickoff Meeting</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212628173"/>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1" r:id="rId3"/>
    <p:sldLayoutId id="2147483664" r:id="rId4"/>
    <p:sldLayoutId id="2147483688" r:id="rId5"/>
    <p:sldLayoutId id="2147483681" r:id="rId6"/>
    <p:sldLayoutId id="2147483680" r:id="rId7"/>
    <p:sldLayoutId id="2147483650" r:id="rId8"/>
    <p:sldLayoutId id="2147483698"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97" r:id="rId19"/>
    <p:sldLayoutId id="2147483675" r:id="rId20"/>
    <p:sldLayoutId id="2147483694" r:id="rId21"/>
    <p:sldLayoutId id="2147483685" r:id="rId22"/>
    <p:sldLayoutId id="2147483689" r:id="rId23"/>
    <p:sldLayoutId id="2147483677" r:id="rId24"/>
    <p:sldLayoutId id="2147483683" r:id="rId25"/>
    <p:sldLayoutId id="2147483690" r:id="rId26"/>
    <p:sldLayoutId id="2147483691" r:id="rId27"/>
    <p:sldLayoutId id="2147483692" r:id="rId28"/>
    <p:sldLayoutId id="2147483679" r:id="rId29"/>
    <p:sldLayoutId id="2147483699" r:id="rId30"/>
    <p:sldLayoutId id="2147483676" r:id="rId31"/>
    <p:sldLayoutId id="2147483682" r:id="rId32"/>
    <p:sldLayoutId id="2147483678" r:id="rId33"/>
    <p:sldLayoutId id="2147483693" r:id="rId34"/>
    <p:sldLayoutId id="2147483700" r:id="rId35"/>
    <p:sldLayoutId id="2147483701" r:id="rId36"/>
    <p:sldLayoutId id="2147483702"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userDrawn="1">
          <p15:clr>
            <a:srgbClr val="F26B43"/>
          </p15:clr>
        </p15:guide>
        <p15:guide id="3" pos="1141" userDrawn="1">
          <p15:clr>
            <a:srgbClr val="F26B43"/>
          </p15:clr>
        </p15:guide>
        <p15:guide id="4" pos="1005" userDrawn="1">
          <p15:clr>
            <a:srgbClr val="F26B43"/>
          </p15:clr>
        </p15:guide>
        <p15:guide id="5" pos="1935" userDrawn="1">
          <p15:clr>
            <a:srgbClr val="F26B43"/>
          </p15:clr>
        </p15:guide>
        <p15:guide id="6" pos="1799" userDrawn="1">
          <p15:clr>
            <a:srgbClr val="F26B43"/>
          </p15:clr>
        </p15:guide>
        <p15:guide id="7" pos="2593" userDrawn="1">
          <p15:clr>
            <a:srgbClr val="F26B43"/>
          </p15:clr>
        </p15:guide>
        <p15:guide id="8" pos="2729" userDrawn="1">
          <p15:clr>
            <a:srgbClr val="F26B43"/>
          </p15:clr>
        </p15:guide>
        <p15:guide id="9" pos="3387" userDrawn="1">
          <p15:clr>
            <a:srgbClr val="F26B43"/>
          </p15:clr>
        </p15:guide>
        <p15:guide id="10" pos="3523" userDrawn="1">
          <p15:clr>
            <a:srgbClr val="F26B43"/>
          </p15:clr>
        </p15:guide>
        <p15:guide id="11" pos="4180" userDrawn="1">
          <p15:clr>
            <a:srgbClr val="F26B43"/>
          </p15:clr>
        </p15:guide>
        <p15:guide id="12" pos="4316" userDrawn="1">
          <p15:clr>
            <a:srgbClr val="F26B43"/>
          </p15:clr>
        </p15:guide>
        <p15:guide id="13" pos="4975" userDrawn="1">
          <p15:clr>
            <a:srgbClr val="F26B43"/>
          </p15:clr>
        </p15:guide>
        <p15:guide id="14" pos="5111" userDrawn="1">
          <p15:clr>
            <a:srgbClr val="F26B43"/>
          </p15:clr>
        </p15:guide>
        <p15:guide id="15" pos="5768" userDrawn="1">
          <p15:clr>
            <a:srgbClr val="F26B43"/>
          </p15:clr>
        </p15:guide>
        <p15:guide id="16" pos="5904" userDrawn="1">
          <p15:clr>
            <a:srgbClr val="F26B43"/>
          </p15:clr>
        </p15:guide>
        <p15:guide id="17" pos="6539" userDrawn="1">
          <p15:clr>
            <a:srgbClr val="F26B43"/>
          </p15:clr>
        </p15:guide>
        <p15:guide id="18" pos="6675" userDrawn="1">
          <p15:clr>
            <a:srgbClr val="F26B43"/>
          </p15:clr>
        </p15:guide>
        <p15:guide id="19" pos="7355" userDrawn="1">
          <p15:clr>
            <a:srgbClr val="F26B43"/>
          </p15:clr>
        </p15:guide>
        <p15:guide id="20" orient="horz" pos="347" userDrawn="1">
          <p15:clr>
            <a:srgbClr val="F26B43"/>
          </p15:clr>
        </p15:guide>
        <p15:guide id="21"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wmf"/><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fema.gov/flood-maps/products-tools/national-risk-inde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7.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7.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8.xml"/><Relationship Id="rId7" Type="http://schemas.openxmlformats.org/officeDocument/2006/relationships/image" Target="../media/image1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35.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3.xml"/><Relationship Id="rId7"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35.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8.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5.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7.jpeg"/></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33.xml"/><Relationship Id="rId7" Type="http://schemas.openxmlformats.org/officeDocument/2006/relationships/image" Target="../media/image1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35.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7.jpeg"/></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38.xml"/><Relationship Id="rId7" Type="http://schemas.openxmlformats.org/officeDocument/2006/relationships/image" Target="../media/image12.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35.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7.jpe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43.xml"/><Relationship Id="rId7" Type="http://schemas.openxmlformats.org/officeDocument/2006/relationships/image" Target="../media/image1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35.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7.jpeg"/></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emf"/><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slideLayout" Target="../slideLayouts/slideLayout35.xml"/><Relationship Id="rId4" Type="http://schemas.openxmlformats.org/officeDocument/2006/relationships/tags" Target="../tags/tag5.xml"/></Relationships>
</file>

<file path=ppt/slides/_rels/slide7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48.xml"/><Relationship Id="rId7" Type="http://schemas.openxmlformats.org/officeDocument/2006/relationships/image" Target="../media/image1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35.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7.jpeg"/></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mailto:Scott.field@woodplc.com" TargetMode="External"/><Relationship Id="rId2" Type="http://schemas.openxmlformats.org/officeDocument/2006/relationships/hyperlink" Target="mailto:Jeff.brislawn@woodplc.com" TargetMode="Externa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hyperlink" Target="mailto:Hannah.Shultz@mt.gov"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notesSlide" Target="../notesSlides/notesSlide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5.xml"/><Relationship Id="rId5" Type="http://schemas.openxmlformats.org/officeDocument/2006/relationships/tags" Target="../tags/tag10.xml"/><Relationship Id="rId10" Type="http://schemas.openxmlformats.org/officeDocument/2006/relationships/image" Target="../media/image7.jpeg"/><Relationship Id="rId4" Type="http://schemas.openxmlformats.org/officeDocument/2006/relationships/tags" Target="../tags/tag9.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3.xml"/><Relationship Id="rId7" Type="http://schemas.openxmlformats.org/officeDocument/2006/relationships/notesSlide" Target="../notesSlides/notesSlide4.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35.xml"/><Relationship Id="rId5" Type="http://schemas.openxmlformats.org/officeDocument/2006/relationships/tags" Target="../tags/tag15.xml"/><Relationship Id="rId10" Type="http://schemas.openxmlformats.org/officeDocument/2006/relationships/image" Target="../media/image7.jpeg"/><Relationship Id="rId4" Type="http://schemas.openxmlformats.org/officeDocument/2006/relationships/tags" Target="../tags/tag1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AEAB4D7D-8E13-4818-9CF4-CB7BDAEDE296}"/>
              </a:ext>
            </a:extLst>
          </p:cNvPr>
          <p:cNvSpPr>
            <a:spLocks noGrp="1"/>
          </p:cNvSpPr>
          <p:nvPr>
            <p:ph type="title"/>
          </p:nvPr>
        </p:nvSpPr>
        <p:spPr>
          <a:xfrm>
            <a:off x="313610" y="2357346"/>
            <a:ext cx="5851216" cy="1944268"/>
          </a:xfrm>
        </p:spPr>
        <p:txBody>
          <a:bodyPr/>
          <a:lstStyle/>
          <a:p>
            <a:r>
              <a:rPr lang="en-GB" sz="4800"/>
              <a:t>State of Montana Regional Hazard Mitigation Planning</a:t>
            </a:r>
            <a:endParaRPr lang="en-US" sz="4800"/>
          </a:p>
        </p:txBody>
      </p:sp>
      <p:sp>
        <p:nvSpPr>
          <p:cNvPr id="36" name="Text Placeholder 35">
            <a:extLst>
              <a:ext uri="{FF2B5EF4-FFF2-40B4-BE49-F238E27FC236}">
                <a16:creationId xmlns:a16="http://schemas.microsoft.com/office/drawing/2014/main" id="{C994D666-E905-4EA4-9448-0FF428FBD4F6}"/>
              </a:ext>
            </a:extLst>
          </p:cNvPr>
          <p:cNvSpPr>
            <a:spLocks noGrp="1"/>
          </p:cNvSpPr>
          <p:nvPr>
            <p:ph type="body" sz="quarter" idx="11"/>
          </p:nvPr>
        </p:nvSpPr>
        <p:spPr>
          <a:xfrm>
            <a:off x="313610" y="4823921"/>
            <a:ext cx="6431318" cy="923330"/>
          </a:xfrm>
          <a:solidFill>
            <a:schemeClr val="bg1"/>
          </a:solidFill>
        </p:spPr>
        <p:txBody>
          <a:bodyPr/>
          <a:lstStyle/>
          <a:p>
            <a:r>
              <a:rPr lang="en-GB" sz="3200" dirty="0"/>
              <a:t>Central Region Kick-Off Meeting</a:t>
            </a:r>
          </a:p>
          <a:p>
            <a:r>
              <a:rPr lang="en-GB" sz="2800" dirty="0">
                <a:solidFill>
                  <a:schemeClr val="tx1"/>
                </a:solidFill>
              </a:rPr>
              <a:t>March 31, 2022: 10:00-11:30 MDT</a:t>
            </a:r>
            <a:endParaRPr lang="en-US" sz="2800" dirty="0">
              <a:solidFill>
                <a:schemeClr val="tx1"/>
              </a:solidFill>
            </a:endParaRPr>
          </a:p>
        </p:txBody>
      </p:sp>
      <p:pic>
        <p:nvPicPr>
          <p:cNvPr id="2050" name="Picture 2" descr="Montana Disaster and Emergency Services">
            <a:extLst>
              <a:ext uri="{FF2B5EF4-FFF2-40B4-BE49-F238E27FC236}">
                <a16:creationId xmlns:a16="http://schemas.microsoft.com/office/drawing/2014/main" id="{8CE89E35-8945-4228-A3CE-060ACCD65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27" y="195171"/>
            <a:ext cx="21145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882DA7FB-2435-4F4F-A455-B6AA0E501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071" y="5956874"/>
            <a:ext cx="1978730" cy="602440"/>
          </a:xfrm>
          <a:prstGeom prst="rect">
            <a:avLst/>
          </a:prstGeom>
        </p:spPr>
      </p:pic>
      <p:pic>
        <p:nvPicPr>
          <p:cNvPr id="10" name="Picture 9" descr="Map&#10;&#10;Description automatically generated">
            <a:extLst>
              <a:ext uri="{FF2B5EF4-FFF2-40B4-BE49-F238E27FC236}">
                <a16:creationId xmlns:a16="http://schemas.microsoft.com/office/drawing/2014/main" id="{9CA85AF9-9AF9-4DDE-A8F3-1DBD15BDB14B}"/>
              </a:ext>
            </a:extLst>
          </p:cNvPr>
          <p:cNvPicPr>
            <a:picLocks noChangeAspect="1"/>
          </p:cNvPicPr>
          <p:nvPr/>
        </p:nvPicPr>
        <p:blipFill rotWithShape="1">
          <a:blip r:embed="rId5">
            <a:extLst>
              <a:ext uri="{28A0092B-C50C-407E-A947-70E740481C1C}">
                <a14:useLocalDpi xmlns:a14="http://schemas.microsoft.com/office/drawing/2010/main" val="0"/>
              </a:ext>
            </a:extLst>
          </a:blip>
          <a:srcRect l="3616" t="5031" r="3735" b="5439"/>
          <a:stretch/>
        </p:blipFill>
        <p:spPr>
          <a:xfrm>
            <a:off x="6398353" y="298686"/>
            <a:ext cx="5793647" cy="4326194"/>
          </a:xfrm>
          <a:prstGeom prst="rect">
            <a:avLst/>
          </a:prstGeom>
          <a:ln>
            <a:noFill/>
          </a:ln>
        </p:spPr>
      </p:pic>
      <p:sp>
        <p:nvSpPr>
          <p:cNvPr id="11" name="Rectangle 10">
            <a:extLst>
              <a:ext uri="{FF2B5EF4-FFF2-40B4-BE49-F238E27FC236}">
                <a16:creationId xmlns:a16="http://schemas.microsoft.com/office/drawing/2014/main" id="{DE2D3560-247B-430A-AA88-6F39AA0E620D}"/>
              </a:ext>
            </a:extLst>
          </p:cNvPr>
          <p:cNvSpPr/>
          <p:nvPr/>
        </p:nvSpPr>
        <p:spPr>
          <a:xfrm>
            <a:off x="6489290" y="4349575"/>
            <a:ext cx="727587"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iagram&#10;&#10;Description automatically generated">
            <a:extLst>
              <a:ext uri="{FF2B5EF4-FFF2-40B4-BE49-F238E27FC236}">
                <a16:creationId xmlns:a16="http://schemas.microsoft.com/office/drawing/2014/main" id="{1DA97A97-8C96-4A2E-B0AE-3356A9E6B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473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9B57556-7E47-465C-BF05-D012C42BC45D}"/>
              </a:ext>
            </a:extLst>
          </p:cNvPr>
          <p:cNvSpPr>
            <a:spLocks noGrp="1"/>
          </p:cNvSpPr>
          <p:nvPr>
            <p:ph type="title"/>
          </p:nvPr>
        </p:nvSpPr>
        <p:spPr>
          <a:xfrm>
            <a:off x="540002" y="2967204"/>
            <a:ext cx="10299448" cy="1107996"/>
          </a:xfrm>
        </p:spPr>
        <p:txBody>
          <a:bodyPr/>
          <a:lstStyle/>
          <a:p>
            <a:r>
              <a:rPr lang="en-US"/>
              <a:t>Hazard Mitigation and Resilience Planning</a:t>
            </a:r>
          </a:p>
        </p:txBody>
      </p:sp>
      <p:sp>
        <p:nvSpPr>
          <p:cNvPr id="7" name="Slide Number Placeholder 8">
            <a:extLst>
              <a:ext uri="{FF2B5EF4-FFF2-40B4-BE49-F238E27FC236}">
                <a16:creationId xmlns:a16="http://schemas.microsoft.com/office/drawing/2014/main" id="{04B629C7-AABB-4647-9894-560E6C2E8973}"/>
              </a:ext>
            </a:extLst>
          </p:cNvPr>
          <p:cNvSpPr>
            <a:spLocks noGrp="1"/>
          </p:cNvSpPr>
          <p:nvPr>
            <p:ph type="sldNum" sz="quarter" idx="4"/>
          </p:nvPr>
        </p:nvSpPr>
        <p:spPr>
          <a:xfrm>
            <a:off x="540001" y="6356351"/>
            <a:ext cx="1055439" cy="154800"/>
          </a:xfrm>
        </p:spPr>
        <p:txBody>
          <a:bodyPr/>
          <a:lstStyle/>
          <a:p>
            <a:fld id="{EEB2E137-973A-46DC-BB4E-688C661ACB66}" type="slidenum">
              <a:rPr lang="en-US" smtClean="0"/>
              <a:pPr/>
              <a:t>10</a:t>
            </a:fld>
            <a:endParaRPr lang="en-US"/>
          </a:p>
        </p:txBody>
      </p:sp>
      <p:sp>
        <p:nvSpPr>
          <p:cNvPr id="5" name="Footer Placeholder 4">
            <a:extLst>
              <a:ext uri="{FF2B5EF4-FFF2-40B4-BE49-F238E27FC236}">
                <a16:creationId xmlns:a16="http://schemas.microsoft.com/office/drawing/2014/main" id="{7BE062A3-7AE5-4032-9A75-2B76E49F6600}"/>
              </a:ext>
            </a:extLst>
          </p:cNvPr>
          <p:cNvSpPr>
            <a:spLocks noGrp="1"/>
          </p:cNvSpPr>
          <p:nvPr>
            <p:ph type="ftr" sz="quarter" idx="3"/>
          </p:nvPr>
        </p:nvSpPr>
        <p:spPr>
          <a:xfrm>
            <a:off x="1595440" y="6306751"/>
            <a:ext cx="5514975" cy="253999"/>
          </a:xfrm>
        </p:spPr>
        <p:txBody>
          <a:bodyPr/>
          <a:lstStyle/>
          <a:p>
            <a:r>
              <a:rPr lang="en-US" sz="1000"/>
              <a:t>2022 Central Region HMP – Kickoff Meeting</a:t>
            </a:r>
            <a:endParaRPr lang="en-GB" sz="1000"/>
          </a:p>
        </p:txBody>
      </p:sp>
      <p:pic>
        <p:nvPicPr>
          <p:cNvPr id="6" name="Picture 5" descr="A picture containing diagram&#10;&#10;Description automatically generated">
            <a:extLst>
              <a:ext uri="{FF2B5EF4-FFF2-40B4-BE49-F238E27FC236}">
                <a16:creationId xmlns:a16="http://schemas.microsoft.com/office/drawing/2014/main" id="{73AB3DCF-AD9F-4506-9934-AC761E2FD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13501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124A-F451-427D-879D-362A217E7C34}"/>
              </a:ext>
            </a:extLst>
          </p:cNvPr>
          <p:cNvSpPr>
            <a:spLocks noGrp="1"/>
          </p:cNvSpPr>
          <p:nvPr>
            <p:ph type="title"/>
          </p:nvPr>
        </p:nvSpPr>
        <p:spPr>
          <a:xfrm>
            <a:off x="540001" y="540001"/>
            <a:ext cx="11123362" cy="443198"/>
          </a:xfrm>
        </p:spPr>
        <p:txBody>
          <a:bodyPr/>
          <a:lstStyle/>
          <a:p>
            <a:r>
              <a:rPr lang="en-US" sz="3200"/>
              <a:t>Trends Resulting in Increased Disaster Costs</a:t>
            </a:r>
          </a:p>
        </p:txBody>
      </p:sp>
      <p:sp>
        <p:nvSpPr>
          <p:cNvPr id="3" name="Footer Placeholder 2">
            <a:extLst>
              <a:ext uri="{FF2B5EF4-FFF2-40B4-BE49-F238E27FC236}">
                <a16:creationId xmlns:a16="http://schemas.microsoft.com/office/drawing/2014/main" id="{70B1745F-0280-48D0-B1C1-F14FDCB62C7D}"/>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B810724D-F794-453E-9F23-322F6CAAF45D}"/>
              </a:ext>
            </a:extLst>
          </p:cNvPr>
          <p:cNvSpPr>
            <a:spLocks noGrp="1"/>
          </p:cNvSpPr>
          <p:nvPr>
            <p:ph type="sldNum" sz="quarter" idx="4"/>
          </p:nvPr>
        </p:nvSpPr>
        <p:spPr/>
        <p:txBody>
          <a:bodyPr/>
          <a:lstStyle/>
          <a:p>
            <a:fld id="{EEB2E137-973A-46DC-BB4E-688C661ACB66}" type="slidenum">
              <a:rPr lang="en-US" smtClean="0"/>
              <a:pPr/>
              <a:t>11</a:t>
            </a:fld>
            <a:endParaRPr lang="en-US"/>
          </a:p>
        </p:txBody>
      </p:sp>
      <p:sp>
        <p:nvSpPr>
          <p:cNvPr id="5" name="Text Placeholder 4">
            <a:extLst>
              <a:ext uri="{FF2B5EF4-FFF2-40B4-BE49-F238E27FC236}">
                <a16:creationId xmlns:a16="http://schemas.microsoft.com/office/drawing/2014/main" id="{BFB4E77E-E54D-4826-965A-37211372609E}"/>
              </a:ext>
            </a:extLst>
          </p:cNvPr>
          <p:cNvSpPr>
            <a:spLocks noGrp="1"/>
          </p:cNvSpPr>
          <p:nvPr>
            <p:ph type="body" sz="quarter" idx="10"/>
          </p:nvPr>
        </p:nvSpPr>
        <p:spPr>
          <a:xfrm>
            <a:off x="539751" y="1259999"/>
            <a:ext cx="3320960" cy="4680000"/>
          </a:xfrm>
        </p:spPr>
        <p:txBody>
          <a:bodyPr/>
          <a:lstStyle/>
          <a:p>
            <a:r>
              <a:rPr lang="en-US" sz="2000"/>
              <a:t>Population &amp; community growth</a:t>
            </a:r>
          </a:p>
          <a:p>
            <a:pPr lvl="1"/>
            <a:r>
              <a:rPr lang="en-US" sz="2000"/>
              <a:t>More people living in hazardous areas</a:t>
            </a:r>
          </a:p>
          <a:p>
            <a:pPr lvl="1"/>
            <a:r>
              <a:rPr lang="en-US" sz="2000"/>
              <a:t>Greater exposure to risk: people, infrastructure, buildings</a:t>
            </a:r>
          </a:p>
          <a:p>
            <a:r>
              <a:rPr lang="en-US" sz="2000"/>
              <a:t>More hazard events</a:t>
            </a:r>
          </a:p>
          <a:p>
            <a:r>
              <a:rPr lang="en-US" sz="2000"/>
              <a:t>More disaster declarations</a:t>
            </a:r>
          </a:p>
          <a:p>
            <a:r>
              <a:rPr lang="en-US" sz="2000"/>
              <a:t>Increase in disaster response &amp; recovery costs</a:t>
            </a:r>
          </a:p>
        </p:txBody>
      </p:sp>
      <p:pic>
        <p:nvPicPr>
          <p:cNvPr id="4098" name="Picture 2" descr="Record 22 Billion-Dollar Weather Disasters Struck the U.S. in 2020, NOAA  Says | The Weather Channel - Articles from The Weather Channel | weather.com">
            <a:extLst>
              <a:ext uri="{FF2B5EF4-FFF2-40B4-BE49-F238E27FC236}">
                <a16:creationId xmlns:a16="http://schemas.microsoft.com/office/drawing/2014/main" id="{9D1A939E-5640-4D1B-9C39-292EF44614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9" r="294"/>
          <a:stretch/>
        </p:blipFill>
        <p:spPr bwMode="auto">
          <a:xfrm>
            <a:off x="3895371" y="1259999"/>
            <a:ext cx="8077555" cy="460712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B6FC563F-97F9-4B5D-BF08-99D1AB40B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16605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DCC2-3458-468B-987D-480547A192FF}"/>
              </a:ext>
            </a:extLst>
          </p:cNvPr>
          <p:cNvSpPr>
            <a:spLocks noGrp="1"/>
          </p:cNvSpPr>
          <p:nvPr>
            <p:ph type="title"/>
          </p:nvPr>
        </p:nvSpPr>
        <p:spPr>
          <a:xfrm>
            <a:off x="540001" y="540001"/>
            <a:ext cx="11123362" cy="997196"/>
          </a:xfrm>
        </p:spPr>
        <p:txBody>
          <a:bodyPr/>
          <a:lstStyle/>
          <a:p>
            <a:r>
              <a:rPr lang="en-US"/>
              <a:t>Why Addressing These Trends is a Priority</a:t>
            </a:r>
            <a:br>
              <a:rPr lang="en-US"/>
            </a:br>
            <a:endParaRPr lang="en-US"/>
          </a:p>
        </p:txBody>
      </p:sp>
      <p:sp>
        <p:nvSpPr>
          <p:cNvPr id="3" name="Footer Placeholder 2">
            <a:extLst>
              <a:ext uri="{FF2B5EF4-FFF2-40B4-BE49-F238E27FC236}">
                <a16:creationId xmlns:a16="http://schemas.microsoft.com/office/drawing/2014/main" id="{582F9C0E-D2A6-4442-ABD2-D7D672BEFA9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F6B5EBBC-393B-42D7-91BD-083DCEAC8815}"/>
              </a:ext>
            </a:extLst>
          </p:cNvPr>
          <p:cNvSpPr>
            <a:spLocks noGrp="1"/>
          </p:cNvSpPr>
          <p:nvPr>
            <p:ph type="sldNum" sz="quarter" idx="4"/>
          </p:nvPr>
        </p:nvSpPr>
        <p:spPr/>
        <p:txBody>
          <a:bodyPr/>
          <a:lstStyle/>
          <a:p>
            <a:fld id="{EEB2E137-973A-46DC-BB4E-688C661ACB66}" type="slidenum">
              <a:rPr lang="en-US" smtClean="0"/>
              <a:pPr/>
              <a:t>12</a:t>
            </a:fld>
            <a:endParaRPr lang="en-US"/>
          </a:p>
        </p:txBody>
      </p:sp>
      <p:sp>
        <p:nvSpPr>
          <p:cNvPr id="5" name="Text Placeholder 4">
            <a:extLst>
              <a:ext uri="{FF2B5EF4-FFF2-40B4-BE49-F238E27FC236}">
                <a16:creationId xmlns:a16="http://schemas.microsoft.com/office/drawing/2014/main" id="{5E98640C-BA3F-40EA-BB51-7919AF945AD6}"/>
              </a:ext>
            </a:extLst>
          </p:cNvPr>
          <p:cNvSpPr>
            <a:spLocks noGrp="1"/>
          </p:cNvSpPr>
          <p:nvPr>
            <p:ph type="body" sz="quarter" idx="10"/>
          </p:nvPr>
        </p:nvSpPr>
        <p:spPr/>
        <p:txBody>
          <a:bodyPr/>
          <a:lstStyle/>
          <a:p>
            <a:r>
              <a:rPr lang="en-US"/>
              <a:t>Legal and ethical responsibilities </a:t>
            </a:r>
          </a:p>
          <a:p>
            <a:r>
              <a:rPr lang="en-US"/>
              <a:t>The increasing costs of response and recovery</a:t>
            </a:r>
          </a:p>
          <a:p>
            <a:pPr lvl="1"/>
            <a:r>
              <a:rPr lang="en-US"/>
              <a:t>The cost of ‘doing nothing’ is too high </a:t>
            </a:r>
          </a:p>
          <a:p>
            <a:r>
              <a:rPr lang="en-US"/>
              <a:t>Many events are predictable and repetitive</a:t>
            </a:r>
          </a:p>
          <a:p>
            <a:r>
              <a:rPr lang="en-US"/>
              <a:t>Loss reduction activities can be undertaken</a:t>
            </a:r>
          </a:p>
          <a:p>
            <a:pPr lvl="1"/>
            <a:r>
              <a:rPr lang="en-US"/>
              <a:t>They work well</a:t>
            </a:r>
          </a:p>
          <a:p>
            <a:pPr lvl="1"/>
            <a:r>
              <a:rPr lang="en-US"/>
              <a:t>Cost effective and environmentally sound</a:t>
            </a:r>
          </a:p>
          <a:p>
            <a:pPr lvl="1"/>
            <a:r>
              <a:rPr lang="en-US"/>
              <a:t>Funds are available to help</a:t>
            </a:r>
          </a:p>
        </p:txBody>
      </p:sp>
      <p:pic>
        <p:nvPicPr>
          <p:cNvPr id="6" name="Picture 5">
            <a:extLst>
              <a:ext uri="{FF2B5EF4-FFF2-40B4-BE49-F238E27FC236}">
                <a16:creationId xmlns:a16="http://schemas.microsoft.com/office/drawing/2014/main" id="{9D0C52BC-285B-480D-9E80-2DEF680B03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90"/>
          <a:stretch/>
        </p:blipFill>
        <p:spPr bwMode="auto">
          <a:xfrm>
            <a:off x="6635338" y="3370772"/>
            <a:ext cx="2906242" cy="2074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outdoor, grass, sky, mountain&#10;&#10;Description automatically generated">
            <a:extLst>
              <a:ext uri="{FF2B5EF4-FFF2-40B4-BE49-F238E27FC236}">
                <a16:creationId xmlns:a16="http://schemas.microsoft.com/office/drawing/2014/main" id="{243CE495-50ED-4EF3-9EBE-FE41F4E6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082" y="1143618"/>
            <a:ext cx="3340731" cy="2227154"/>
          </a:xfrm>
          <a:prstGeom prst="rect">
            <a:avLst/>
          </a:prstGeom>
        </p:spPr>
      </p:pic>
      <p:pic>
        <p:nvPicPr>
          <p:cNvPr id="8" name="Picture 7">
            <a:extLst>
              <a:ext uri="{FF2B5EF4-FFF2-40B4-BE49-F238E27FC236}">
                <a16:creationId xmlns:a16="http://schemas.microsoft.com/office/drawing/2014/main" id="{BBA104A0-5465-460C-8C8B-653B6D9ED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6484" y="4655385"/>
            <a:ext cx="2878213" cy="184762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3F8A6EE-5CC0-44BD-A37D-5F7D54D42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94243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97F3-5C50-4AB3-8483-700C96401E16}"/>
              </a:ext>
            </a:extLst>
          </p:cNvPr>
          <p:cNvSpPr>
            <a:spLocks noGrp="1"/>
          </p:cNvSpPr>
          <p:nvPr>
            <p:ph type="title"/>
          </p:nvPr>
        </p:nvSpPr>
        <p:spPr>
          <a:xfrm>
            <a:off x="540001" y="540001"/>
            <a:ext cx="11136062" cy="886397"/>
          </a:xfrm>
        </p:spPr>
        <p:txBody>
          <a:bodyPr/>
          <a:lstStyle/>
          <a:p>
            <a:r>
              <a:rPr lang="en-US" sz="3200"/>
              <a:t>How Can We Reverse These Trends? Hazard Mitigation!</a:t>
            </a:r>
            <a:br>
              <a:rPr lang="en-US" sz="3200"/>
            </a:br>
            <a:endParaRPr lang="en-US" sz="3200"/>
          </a:p>
        </p:txBody>
      </p:sp>
      <p:sp>
        <p:nvSpPr>
          <p:cNvPr id="3" name="Footer Placeholder 2">
            <a:extLst>
              <a:ext uri="{FF2B5EF4-FFF2-40B4-BE49-F238E27FC236}">
                <a16:creationId xmlns:a16="http://schemas.microsoft.com/office/drawing/2014/main" id="{EAD96D72-8DAF-44BD-8E7F-81C191AA31E0}"/>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6890FFD7-70D8-4123-A327-DED9251F5BDE}"/>
              </a:ext>
            </a:extLst>
          </p:cNvPr>
          <p:cNvSpPr>
            <a:spLocks noGrp="1"/>
          </p:cNvSpPr>
          <p:nvPr>
            <p:ph type="sldNum" sz="quarter" idx="4"/>
          </p:nvPr>
        </p:nvSpPr>
        <p:spPr/>
        <p:txBody>
          <a:bodyPr/>
          <a:lstStyle/>
          <a:p>
            <a:fld id="{EEB2E137-973A-46DC-BB4E-688C661ACB66}" type="slidenum">
              <a:rPr lang="en-US" smtClean="0"/>
              <a:pPr/>
              <a:t>13</a:t>
            </a:fld>
            <a:endParaRPr lang="en-US"/>
          </a:p>
        </p:txBody>
      </p:sp>
      <p:sp>
        <p:nvSpPr>
          <p:cNvPr id="5" name="Text Placeholder 4">
            <a:extLst>
              <a:ext uri="{FF2B5EF4-FFF2-40B4-BE49-F238E27FC236}">
                <a16:creationId xmlns:a16="http://schemas.microsoft.com/office/drawing/2014/main" id="{D5862E62-04DF-4472-973B-36757F44A76D}"/>
              </a:ext>
            </a:extLst>
          </p:cNvPr>
          <p:cNvSpPr>
            <a:spLocks noGrp="1"/>
          </p:cNvSpPr>
          <p:nvPr>
            <p:ph type="body" sz="quarter" idx="10"/>
          </p:nvPr>
        </p:nvSpPr>
        <p:spPr/>
        <p:txBody>
          <a:bodyPr/>
          <a:lstStyle/>
          <a:p>
            <a:pPr marL="0" indent="0">
              <a:buNone/>
            </a:pPr>
            <a:r>
              <a:rPr lang="en-US" b="1"/>
              <a:t>Mitigation</a:t>
            </a:r>
            <a:r>
              <a:rPr lang="en-US"/>
              <a:t>: Any </a:t>
            </a:r>
            <a:r>
              <a:rPr lang="en-US" i="1" u="sng"/>
              <a:t>sustained</a:t>
            </a:r>
            <a:r>
              <a:rPr lang="en-US"/>
              <a:t> action taken to reduce or eliminate long term risk to human life and property from hazards. </a:t>
            </a:r>
          </a:p>
          <a:p>
            <a:endParaRPr lang="en-US"/>
          </a:p>
        </p:txBody>
      </p:sp>
      <p:pic>
        <p:nvPicPr>
          <p:cNvPr id="8" name="Picture 7" descr="A picture containing device&#10;&#10;Description automatically generated">
            <a:extLst>
              <a:ext uri="{FF2B5EF4-FFF2-40B4-BE49-F238E27FC236}">
                <a16:creationId xmlns:a16="http://schemas.microsoft.com/office/drawing/2014/main" id="{504FF910-DC46-4360-89AA-85E31D621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976" y="1505384"/>
            <a:ext cx="4204889" cy="4462102"/>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0CD49DA-1E9B-4787-84C4-FEF954C4B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6340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C2-4391-4940-BA09-4C6E515AD384}"/>
              </a:ext>
            </a:extLst>
          </p:cNvPr>
          <p:cNvSpPr>
            <a:spLocks noGrp="1"/>
          </p:cNvSpPr>
          <p:nvPr>
            <p:ph type="title"/>
          </p:nvPr>
        </p:nvSpPr>
        <p:spPr>
          <a:xfrm>
            <a:off x="540001" y="540001"/>
            <a:ext cx="11123362" cy="1495794"/>
          </a:xfrm>
        </p:spPr>
        <p:txBody>
          <a:bodyPr/>
          <a:lstStyle/>
          <a:p>
            <a:r>
              <a:rPr lang="en-US"/>
              <a:t>Disaster Mitigation Act of 2000</a:t>
            </a:r>
            <a:br>
              <a:rPr lang="en-US"/>
            </a:br>
            <a:br>
              <a:rPr lang="en-US"/>
            </a:br>
            <a:endParaRPr lang="en-US"/>
          </a:p>
        </p:txBody>
      </p:sp>
      <p:sp>
        <p:nvSpPr>
          <p:cNvPr id="3" name="Footer Placeholder 2">
            <a:extLst>
              <a:ext uri="{FF2B5EF4-FFF2-40B4-BE49-F238E27FC236}">
                <a16:creationId xmlns:a16="http://schemas.microsoft.com/office/drawing/2014/main" id="{56729B91-45EC-45EB-9B6A-B809F1C7FA5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A7312381-AD30-4816-9A14-C7472E4FD217}"/>
              </a:ext>
            </a:extLst>
          </p:cNvPr>
          <p:cNvSpPr>
            <a:spLocks noGrp="1"/>
          </p:cNvSpPr>
          <p:nvPr>
            <p:ph type="sldNum" sz="quarter" idx="4"/>
          </p:nvPr>
        </p:nvSpPr>
        <p:spPr/>
        <p:txBody>
          <a:bodyPr/>
          <a:lstStyle/>
          <a:p>
            <a:fld id="{EEB2E137-973A-46DC-BB4E-688C661ACB66}" type="slidenum">
              <a:rPr lang="en-US" smtClean="0"/>
              <a:pPr/>
              <a:t>14</a:t>
            </a:fld>
            <a:endParaRPr lang="en-US"/>
          </a:p>
        </p:txBody>
      </p:sp>
      <p:sp>
        <p:nvSpPr>
          <p:cNvPr id="5" name="Text Placeholder 4">
            <a:extLst>
              <a:ext uri="{FF2B5EF4-FFF2-40B4-BE49-F238E27FC236}">
                <a16:creationId xmlns:a16="http://schemas.microsoft.com/office/drawing/2014/main" id="{B88D292C-1A00-4E12-8054-B21A57751FEA}"/>
              </a:ext>
            </a:extLst>
          </p:cNvPr>
          <p:cNvSpPr>
            <a:spLocks noGrp="1"/>
          </p:cNvSpPr>
          <p:nvPr>
            <p:ph type="body" sz="quarter" idx="10"/>
          </p:nvPr>
        </p:nvSpPr>
        <p:spPr>
          <a:xfrm>
            <a:off x="539751" y="1259999"/>
            <a:ext cx="6854108" cy="4680000"/>
          </a:xfrm>
        </p:spPr>
        <p:txBody>
          <a:bodyPr/>
          <a:lstStyle/>
          <a:p>
            <a:pPr marL="0" indent="0">
              <a:buNone/>
            </a:pPr>
            <a:r>
              <a:rPr lang="en-US" b="1"/>
              <a:t>Federal Legislation</a:t>
            </a:r>
          </a:p>
          <a:p>
            <a:pPr marL="0" indent="0">
              <a:buNone/>
            </a:pPr>
            <a:r>
              <a:rPr lang="en-US"/>
              <a:t>44 CFR 201.6</a:t>
            </a:r>
          </a:p>
          <a:p>
            <a:r>
              <a:rPr lang="en-US"/>
              <a:t>Requires communities to update their hazard mitigation plans every 5 years to remain eligible for federal pre- and post-disaster funding for hazard mitigation grants from FEMA</a:t>
            </a:r>
          </a:p>
          <a:p>
            <a:r>
              <a:rPr lang="en-US"/>
              <a:t>Plan ensures the jurisdictions in the Region will remain eligible for mitigation projects when funding becomes available</a:t>
            </a:r>
          </a:p>
          <a:p>
            <a:r>
              <a:rPr lang="en-US"/>
              <a:t>Tribal Mitigation Planning Guidance updated in 2017 and 2019</a:t>
            </a:r>
          </a:p>
        </p:txBody>
      </p:sp>
      <p:pic>
        <p:nvPicPr>
          <p:cNvPr id="6" name="Picture 5">
            <a:extLst>
              <a:ext uri="{FF2B5EF4-FFF2-40B4-BE49-F238E27FC236}">
                <a16:creationId xmlns:a16="http://schemas.microsoft.com/office/drawing/2014/main" id="{DDF04E3B-9D38-43CF-A51C-C8FD63D4D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28743">
            <a:off x="8202371" y="851216"/>
            <a:ext cx="1578892" cy="2044664"/>
          </a:xfrm>
          <a:prstGeom prst="rect">
            <a:avLst/>
          </a:prstGeom>
          <a:scene3d>
            <a:camera prst="orthographicFront">
              <a:rot lat="0" lon="0" rev="0"/>
            </a:camera>
            <a:lightRig rig="threePt" dir="t"/>
          </a:scene3d>
        </p:spPr>
      </p:pic>
      <p:pic>
        <p:nvPicPr>
          <p:cNvPr id="7" name="Picture 6">
            <a:extLst>
              <a:ext uri="{FF2B5EF4-FFF2-40B4-BE49-F238E27FC236}">
                <a16:creationId xmlns:a16="http://schemas.microsoft.com/office/drawing/2014/main" id="{FC6F5F69-DC54-4BBE-8390-C8544E2F3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34432">
            <a:off x="9653190" y="915916"/>
            <a:ext cx="1579967" cy="2044664"/>
          </a:xfrm>
          <a:prstGeom prst="rect">
            <a:avLst/>
          </a:prstGeom>
          <a:scene3d>
            <a:camera prst="orthographicFront">
              <a:rot lat="0" lon="0" rev="0"/>
            </a:camera>
            <a:lightRig rig="threePt" dir="t"/>
          </a:scene3d>
        </p:spPr>
      </p:pic>
      <p:pic>
        <p:nvPicPr>
          <p:cNvPr id="9" name="Picture 8">
            <a:extLst>
              <a:ext uri="{FF2B5EF4-FFF2-40B4-BE49-F238E27FC236}">
                <a16:creationId xmlns:a16="http://schemas.microsoft.com/office/drawing/2014/main" id="{04141E36-202A-48B0-B2ED-5273E447E7DF}"/>
              </a:ext>
            </a:extLst>
          </p:cNvPr>
          <p:cNvPicPr>
            <a:picLocks noChangeAspect="1"/>
          </p:cNvPicPr>
          <p:nvPr/>
        </p:nvPicPr>
        <p:blipFill>
          <a:blip r:embed="rId4"/>
          <a:stretch>
            <a:fillRect/>
          </a:stretch>
        </p:blipFill>
        <p:spPr>
          <a:xfrm>
            <a:off x="8186616" y="3400908"/>
            <a:ext cx="3314049" cy="2539091"/>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866EB03-8DDB-4619-A65E-854D0730C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08226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C2-4391-4940-BA09-4C6E515AD384}"/>
              </a:ext>
            </a:extLst>
          </p:cNvPr>
          <p:cNvSpPr>
            <a:spLocks noGrp="1"/>
          </p:cNvSpPr>
          <p:nvPr>
            <p:ph type="title"/>
          </p:nvPr>
        </p:nvSpPr>
        <p:spPr>
          <a:xfrm>
            <a:off x="540001" y="540001"/>
            <a:ext cx="11123362" cy="997196"/>
          </a:xfrm>
        </p:spPr>
        <p:txBody>
          <a:bodyPr/>
          <a:lstStyle/>
          <a:p>
            <a:r>
              <a:rPr lang="en-US"/>
              <a:t>DMA Planning: What it is and Why it’s Important</a:t>
            </a:r>
            <a:br>
              <a:rPr lang="en-US"/>
            </a:br>
            <a:endParaRPr lang="en-US"/>
          </a:p>
        </p:txBody>
      </p:sp>
      <p:sp>
        <p:nvSpPr>
          <p:cNvPr id="3" name="Footer Placeholder 2">
            <a:extLst>
              <a:ext uri="{FF2B5EF4-FFF2-40B4-BE49-F238E27FC236}">
                <a16:creationId xmlns:a16="http://schemas.microsoft.com/office/drawing/2014/main" id="{56729B91-45EC-45EB-9B6A-B809F1C7FA5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A7312381-AD30-4816-9A14-C7472E4FD217}"/>
              </a:ext>
            </a:extLst>
          </p:cNvPr>
          <p:cNvSpPr>
            <a:spLocks noGrp="1"/>
          </p:cNvSpPr>
          <p:nvPr>
            <p:ph type="sldNum" sz="quarter" idx="4"/>
          </p:nvPr>
        </p:nvSpPr>
        <p:spPr/>
        <p:txBody>
          <a:bodyPr/>
          <a:lstStyle/>
          <a:p>
            <a:fld id="{EEB2E137-973A-46DC-BB4E-688C661ACB66}" type="slidenum">
              <a:rPr lang="en-US" smtClean="0"/>
              <a:pPr/>
              <a:t>15</a:t>
            </a:fld>
            <a:endParaRPr lang="en-US"/>
          </a:p>
        </p:txBody>
      </p:sp>
      <p:sp>
        <p:nvSpPr>
          <p:cNvPr id="5" name="Text Placeholder 4">
            <a:extLst>
              <a:ext uri="{FF2B5EF4-FFF2-40B4-BE49-F238E27FC236}">
                <a16:creationId xmlns:a16="http://schemas.microsoft.com/office/drawing/2014/main" id="{B88D292C-1A00-4E12-8054-B21A57751FEA}"/>
              </a:ext>
            </a:extLst>
          </p:cNvPr>
          <p:cNvSpPr>
            <a:spLocks noGrp="1"/>
          </p:cNvSpPr>
          <p:nvPr>
            <p:ph type="body" sz="quarter" idx="10"/>
          </p:nvPr>
        </p:nvSpPr>
        <p:spPr/>
        <p:txBody>
          <a:bodyPr/>
          <a:lstStyle/>
          <a:p>
            <a:r>
              <a:rPr lang="en-US" sz="2800"/>
              <a:t>Identify risks and solutions in a pre-disaster environment</a:t>
            </a:r>
          </a:p>
          <a:p>
            <a:r>
              <a:rPr lang="en-US" sz="2800"/>
              <a:t>Creates eligibility for mitigation funds, pre and post disaster</a:t>
            </a:r>
          </a:p>
          <a:p>
            <a:r>
              <a:rPr lang="en-US" sz="2800"/>
              <a:t>Guide mitigation activities in coordinated and economic manner</a:t>
            </a:r>
          </a:p>
          <a:p>
            <a:r>
              <a:rPr lang="en-US" sz="2800"/>
              <a:t>Incorporate into other existing planning mechanisms</a:t>
            </a:r>
          </a:p>
          <a:p>
            <a:r>
              <a:rPr lang="en-US" sz="2800"/>
              <a:t>Consider impacts to future development: Plan and build wisely</a:t>
            </a:r>
          </a:p>
          <a:p>
            <a:r>
              <a:rPr lang="en-US" sz="2800"/>
              <a:t>Reduce losses</a:t>
            </a:r>
          </a:p>
          <a:p>
            <a:r>
              <a:rPr lang="en-US" sz="2800"/>
              <a:t>Make community more disaster resilient</a:t>
            </a:r>
          </a:p>
          <a:p>
            <a:endParaRPr lang="en-US" sz="2800"/>
          </a:p>
        </p:txBody>
      </p:sp>
      <p:pic>
        <p:nvPicPr>
          <p:cNvPr id="6" name="Picture 5" descr="A picture containing diagram&#10;&#10;Description automatically generated">
            <a:extLst>
              <a:ext uri="{FF2B5EF4-FFF2-40B4-BE49-F238E27FC236}">
                <a16:creationId xmlns:a16="http://schemas.microsoft.com/office/drawing/2014/main" id="{BD07A973-1BE5-4706-A227-0DF6CB378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73826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0613-A4A1-49FA-9901-34C265536247}"/>
              </a:ext>
            </a:extLst>
          </p:cNvPr>
          <p:cNvSpPr>
            <a:spLocks noGrp="1"/>
          </p:cNvSpPr>
          <p:nvPr>
            <p:ph type="title"/>
          </p:nvPr>
        </p:nvSpPr>
        <p:spPr/>
        <p:txBody>
          <a:bodyPr/>
          <a:lstStyle/>
          <a:p>
            <a:r>
              <a:rPr lang="en-US"/>
              <a:t>What the Plan is </a:t>
            </a:r>
            <a:r>
              <a:rPr lang="en-US" u="sng"/>
              <a:t>Not</a:t>
            </a:r>
          </a:p>
        </p:txBody>
      </p:sp>
      <p:sp>
        <p:nvSpPr>
          <p:cNvPr id="3" name="Footer Placeholder 2">
            <a:extLst>
              <a:ext uri="{FF2B5EF4-FFF2-40B4-BE49-F238E27FC236}">
                <a16:creationId xmlns:a16="http://schemas.microsoft.com/office/drawing/2014/main" id="{7E4BF063-01AF-4DE0-B84C-80114C0EC2B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3AB9866E-49F5-46FE-8DD0-894637D85267}"/>
              </a:ext>
            </a:extLst>
          </p:cNvPr>
          <p:cNvSpPr>
            <a:spLocks noGrp="1"/>
          </p:cNvSpPr>
          <p:nvPr>
            <p:ph type="sldNum" sz="quarter" idx="4"/>
          </p:nvPr>
        </p:nvSpPr>
        <p:spPr/>
        <p:txBody>
          <a:bodyPr/>
          <a:lstStyle/>
          <a:p>
            <a:fld id="{EEB2E137-973A-46DC-BB4E-688C661ACB66}" type="slidenum">
              <a:rPr lang="en-US" smtClean="0"/>
              <a:pPr/>
              <a:t>16</a:t>
            </a:fld>
            <a:endParaRPr lang="en-US"/>
          </a:p>
        </p:txBody>
      </p:sp>
      <p:sp>
        <p:nvSpPr>
          <p:cNvPr id="5" name="Text Placeholder 4">
            <a:extLst>
              <a:ext uri="{FF2B5EF4-FFF2-40B4-BE49-F238E27FC236}">
                <a16:creationId xmlns:a16="http://schemas.microsoft.com/office/drawing/2014/main" id="{FB7F9B72-DA60-4737-9CCF-D00F229266DE}"/>
              </a:ext>
            </a:extLst>
          </p:cNvPr>
          <p:cNvSpPr>
            <a:spLocks noGrp="1"/>
          </p:cNvSpPr>
          <p:nvPr>
            <p:ph type="body" sz="quarter" idx="10"/>
          </p:nvPr>
        </p:nvSpPr>
        <p:spPr>
          <a:xfrm>
            <a:off x="539751" y="1259999"/>
            <a:ext cx="10775950" cy="4680000"/>
          </a:xfrm>
        </p:spPr>
        <p:txBody>
          <a:bodyPr/>
          <a:lstStyle/>
          <a:p>
            <a:r>
              <a:rPr lang="en-US"/>
              <a:t>Not a regulatory document – It does not create new regulations.</a:t>
            </a:r>
          </a:p>
          <a:p>
            <a:endParaRPr lang="en-US"/>
          </a:p>
          <a:p>
            <a:r>
              <a:rPr lang="en-US"/>
              <a:t> Not a commitment of resources:</a:t>
            </a:r>
          </a:p>
          <a:p>
            <a:pPr lvl="1"/>
            <a:r>
              <a:rPr lang="en-US"/>
              <a:t>FEMA and the State encourage communities to be both ambitious and practical.</a:t>
            </a:r>
          </a:p>
          <a:p>
            <a:pPr lvl="1"/>
            <a:r>
              <a:rPr lang="en-US"/>
              <a:t>Both FEMA and the State understand that actions are dependent on the availability of resources.</a:t>
            </a:r>
          </a:p>
          <a:p>
            <a:pPr lvl="1"/>
            <a:r>
              <a:rPr lang="en-US"/>
              <a:t>Communities will not be punished for not completing actions in the plan.</a:t>
            </a:r>
          </a:p>
          <a:p>
            <a:endParaRPr lang="en-US"/>
          </a:p>
        </p:txBody>
      </p:sp>
      <p:pic>
        <p:nvPicPr>
          <p:cNvPr id="6" name="Picture 5" descr="A picture containing diagram&#10;&#10;Description automatically generated">
            <a:extLst>
              <a:ext uri="{FF2B5EF4-FFF2-40B4-BE49-F238E27FC236}">
                <a16:creationId xmlns:a16="http://schemas.microsoft.com/office/drawing/2014/main" id="{4E539E23-73FE-464E-A0F7-F25FCE868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1769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E456-15F2-4EF4-91D3-F5A926E03F8C}"/>
              </a:ext>
            </a:extLst>
          </p:cNvPr>
          <p:cNvSpPr>
            <a:spLocks noGrp="1"/>
          </p:cNvSpPr>
          <p:nvPr>
            <p:ph type="title"/>
          </p:nvPr>
        </p:nvSpPr>
        <p:spPr>
          <a:xfrm>
            <a:off x="540001" y="540001"/>
            <a:ext cx="11269140" cy="1495794"/>
          </a:xfrm>
        </p:spPr>
        <p:txBody>
          <a:bodyPr/>
          <a:lstStyle/>
          <a:p>
            <a:r>
              <a:rPr lang="en-US"/>
              <a:t>Regional Hazard Mitigation Plan Development 2022</a:t>
            </a:r>
            <a:br>
              <a:rPr lang="en-US"/>
            </a:br>
            <a:endParaRPr lang="en-US"/>
          </a:p>
        </p:txBody>
      </p:sp>
      <p:sp>
        <p:nvSpPr>
          <p:cNvPr id="3" name="Footer Placeholder 2">
            <a:extLst>
              <a:ext uri="{FF2B5EF4-FFF2-40B4-BE49-F238E27FC236}">
                <a16:creationId xmlns:a16="http://schemas.microsoft.com/office/drawing/2014/main" id="{54B67CF1-530B-4691-8E52-43B14AFBAA0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E1E8E7CB-311C-4B0C-90B8-3E42CFB52FC0}"/>
              </a:ext>
            </a:extLst>
          </p:cNvPr>
          <p:cNvSpPr>
            <a:spLocks noGrp="1"/>
          </p:cNvSpPr>
          <p:nvPr>
            <p:ph type="sldNum" sz="quarter" idx="4"/>
          </p:nvPr>
        </p:nvSpPr>
        <p:spPr/>
        <p:txBody>
          <a:bodyPr/>
          <a:lstStyle/>
          <a:p>
            <a:fld id="{EEB2E137-973A-46DC-BB4E-688C661ACB66}" type="slidenum">
              <a:rPr lang="en-US" smtClean="0"/>
              <a:pPr/>
              <a:t>17</a:t>
            </a:fld>
            <a:endParaRPr lang="en-US"/>
          </a:p>
        </p:txBody>
      </p:sp>
      <p:sp>
        <p:nvSpPr>
          <p:cNvPr id="5" name="Text Placeholder 4">
            <a:extLst>
              <a:ext uri="{FF2B5EF4-FFF2-40B4-BE49-F238E27FC236}">
                <a16:creationId xmlns:a16="http://schemas.microsoft.com/office/drawing/2014/main" id="{9028E440-E2C0-48A5-84FC-30103550C30F}"/>
              </a:ext>
            </a:extLst>
          </p:cNvPr>
          <p:cNvSpPr>
            <a:spLocks noGrp="1"/>
          </p:cNvSpPr>
          <p:nvPr>
            <p:ph type="body" sz="quarter" idx="10"/>
          </p:nvPr>
        </p:nvSpPr>
        <p:spPr>
          <a:xfrm>
            <a:off x="539750" y="1259999"/>
            <a:ext cx="10404475" cy="4680000"/>
          </a:xfrm>
        </p:spPr>
        <p:txBody>
          <a:bodyPr/>
          <a:lstStyle/>
          <a:p>
            <a:pPr marL="0" indent="0">
              <a:buNone/>
            </a:pPr>
            <a:r>
              <a:rPr lang="en-US" b="1">
                <a:solidFill>
                  <a:srgbClr val="00A0AF"/>
                </a:solidFill>
              </a:rPr>
              <a:t>Overview of Key Elements</a:t>
            </a:r>
          </a:p>
          <a:p>
            <a:r>
              <a:rPr lang="en-US"/>
              <a:t>Convene Hazard Mitigation Planning Teams</a:t>
            </a:r>
          </a:p>
          <a:p>
            <a:r>
              <a:rPr lang="en-US"/>
              <a:t>Create an updated plan per latest FEMA/DMA requirements and EPA Regional Resilience guidelines</a:t>
            </a:r>
          </a:p>
          <a:p>
            <a:r>
              <a:rPr lang="en-US"/>
              <a:t>Update the risk assessment to reflect current hazards, risk and vulnerability</a:t>
            </a:r>
          </a:p>
          <a:p>
            <a:r>
              <a:rPr lang="en-US"/>
              <a:t>Obtain progress on mitigation actions from prior plans</a:t>
            </a:r>
          </a:p>
          <a:p>
            <a:r>
              <a:rPr lang="en-US"/>
              <a:t>Develop new mitigation actions</a:t>
            </a:r>
          </a:p>
          <a:p>
            <a:r>
              <a:rPr lang="en-US"/>
              <a:t>Document progress and note changes in priorities</a:t>
            </a:r>
          </a:p>
          <a:p>
            <a:r>
              <a:rPr lang="en-US"/>
              <a:t>Create consistent eligibility for Hazard Mitigation Assistance grants</a:t>
            </a:r>
          </a:p>
        </p:txBody>
      </p:sp>
      <p:pic>
        <p:nvPicPr>
          <p:cNvPr id="6" name="Picture 5" descr="A picture containing diagram&#10;&#10;Description automatically generated">
            <a:extLst>
              <a:ext uri="{FF2B5EF4-FFF2-40B4-BE49-F238E27FC236}">
                <a16:creationId xmlns:a16="http://schemas.microsoft.com/office/drawing/2014/main" id="{3CB49D16-10AF-42ED-B6F8-B0DECF3EC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42174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9B57556-7E47-465C-BF05-D012C42BC45D}"/>
              </a:ext>
            </a:extLst>
          </p:cNvPr>
          <p:cNvSpPr>
            <a:spLocks noGrp="1"/>
          </p:cNvSpPr>
          <p:nvPr>
            <p:ph type="title"/>
          </p:nvPr>
        </p:nvSpPr>
        <p:spPr>
          <a:xfrm>
            <a:off x="540002" y="3521202"/>
            <a:ext cx="9488902" cy="553998"/>
          </a:xfrm>
        </p:spPr>
        <p:txBody>
          <a:bodyPr/>
          <a:lstStyle/>
          <a:p>
            <a:r>
              <a:rPr lang="en-US"/>
              <a:t>Regional Planning Process Overview</a:t>
            </a:r>
          </a:p>
        </p:txBody>
      </p:sp>
      <p:sp>
        <p:nvSpPr>
          <p:cNvPr id="7" name="Slide Number Placeholder 8">
            <a:extLst>
              <a:ext uri="{FF2B5EF4-FFF2-40B4-BE49-F238E27FC236}">
                <a16:creationId xmlns:a16="http://schemas.microsoft.com/office/drawing/2014/main" id="{04B629C7-AABB-4647-9894-560E6C2E8973}"/>
              </a:ext>
            </a:extLst>
          </p:cNvPr>
          <p:cNvSpPr>
            <a:spLocks noGrp="1"/>
          </p:cNvSpPr>
          <p:nvPr>
            <p:ph type="sldNum" sz="quarter" idx="4"/>
          </p:nvPr>
        </p:nvSpPr>
        <p:spPr>
          <a:xfrm>
            <a:off x="540001" y="6356351"/>
            <a:ext cx="1055439" cy="154800"/>
          </a:xfrm>
        </p:spPr>
        <p:txBody>
          <a:bodyPr/>
          <a:lstStyle/>
          <a:p>
            <a:fld id="{EEB2E137-973A-46DC-BB4E-688C661ACB66}" type="slidenum">
              <a:rPr lang="en-US" smtClean="0"/>
              <a:pPr/>
              <a:t>18</a:t>
            </a:fld>
            <a:endParaRPr lang="en-US"/>
          </a:p>
        </p:txBody>
      </p:sp>
      <p:sp>
        <p:nvSpPr>
          <p:cNvPr id="5" name="Footer Placeholder 4">
            <a:extLst>
              <a:ext uri="{FF2B5EF4-FFF2-40B4-BE49-F238E27FC236}">
                <a16:creationId xmlns:a16="http://schemas.microsoft.com/office/drawing/2014/main" id="{7BE062A3-7AE5-4032-9A75-2B76E49F6600}"/>
              </a:ext>
            </a:extLst>
          </p:cNvPr>
          <p:cNvSpPr>
            <a:spLocks noGrp="1"/>
          </p:cNvSpPr>
          <p:nvPr>
            <p:ph type="ftr" sz="quarter" idx="3"/>
          </p:nvPr>
        </p:nvSpPr>
        <p:spPr>
          <a:xfrm>
            <a:off x="1638565" y="6306751"/>
            <a:ext cx="5514975" cy="253999"/>
          </a:xfrm>
        </p:spPr>
        <p:txBody>
          <a:bodyPr/>
          <a:lstStyle/>
          <a:p>
            <a:r>
              <a:rPr lang="en-US" sz="1000"/>
              <a:t>2022 Central Region HMP – Kickoff Meeting</a:t>
            </a:r>
            <a:endParaRPr lang="en-GB" sz="1000"/>
          </a:p>
        </p:txBody>
      </p:sp>
      <p:pic>
        <p:nvPicPr>
          <p:cNvPr id="6" name="Picture 5" descr="A picture containing diagram&#10;&#10;Description automatically generated">
            <a:extLst>
              <a:ext uri="{FF2B5EF4-FFF2-40B4-BE49-F238E27FC236}">
                <a16:creationId xmlns:a16="http://schemas.microsoft.com/office/drawing/2014/main" id="{8B7FC4FA-E522-49B7-943D-70EFC9F05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06719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A810-0022-4CF8-A97D-627987D96A23}"/>
              </a:ext>
            </a:extLst>
          </p:cNvPr>
          <p:cNvSpPr>
            <a:spLocks noGrp="1"/>
          </p:cNvSpPr>
          <p:nvPr>
            <p:ph type="title"/>
          </p:nvPr>
        </p:nvSpPr>
        <p:spPr>
          <a:xfrm>
            <a:off x="540001" y="346849"/>
            <a:ext cx="11123362" cy="498598"/>
          </a:xfrm>
        </p:spPr>
        <p:txBody>
          <a:bodyPr/>
          <a:lstStyle/>
          <a:p>
            <a:r>
              <a:rPr lang="en-US"/>
              <a:t>Mitigation &amp; Resilience Planning Process</a:t>
            </a:r>
          </a:p>
        </p:txBody>
      </p:sp>
      <p:sp>
        <p:nvSpPr>
          <p:cNvPr id="3" name="Footer Placeholder 2">
            <a:extLst>
              <a:ext uri="{FF2B5EF4-FFF2-40B4-BE49-F238E27FC236}">
                <a16:creationId xmlns:a16="http://schemas.microsoft.com/office/drawing/2014/main" id="{DBD25DF7-C268-489C-BF48-C2979D07763A}"/>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A039376B-2E11-41C7-BD32-F1D99805CA50}"/>
              </a:ext>
            </a:extLst>
          </p:cNvPr>
          <p:cNvSpPr>
            <a:spLocks noGrp="1"/>
          </p:cNvSpPr>
          <p:nvPr>
            <p:ph type="sldNum" sz="quarter" idx="4"/>
          </p:nvPr>
        </p:nvSpPr>
        <p:spPr/>
        <p:txBody>
          <a:bodyPr/>
          <a:lstStyle/>
          <a:p>
            <a:fld id="{EEB2E137-973A-46DC-BB4E-688C661ACB66}" type="slidenum">
              <a:rPr lang="en-US" smtClean="0"/>
              <a:pPr/>
              <a:t>19</a:t>
            </a:fld>
            <a:endParaRPr lang="en-US"/>
          </a:p>
        </p:txBody>
      </p:sp>
      <p:graphicFrame>
        <p:nvGraphicFramePr>
          <p:cNvPr id="8" name="Table 8">
            <a:extLst>
              <a:ext uri="{FF2B5EF4-FFF2-40B4-BE49-F238E27FC236}">
                <a16:creationId xmlns:a16="http://schemas.microsoft.com/office/drawing/2014/main" id="{933F9A78-4137-4D4C-8A2F-497C186716EC}"/>
              </a:ext>
            </a:extLst>
          </p:cNvPr>
          <p:cNvGraphicFramePr>
            <a:graphicFrameLocks noGrp="1"/>
          </p:cNvGraphicFramePr>
          <p:nvPr>
            <p:extLst>
              <p:ext uri="{D42A27DB-BD31-4B8C-83A1-F6EECF244321}">
                <p14:modId xmlns:p14="http://schemas.microsoft.com/office/powerpoint/2010/main" val="2996170358"/>
              </p:ext>
            </p:extLst>
          </p:nvPr>
        </p:nvGraphicFramePr>
        <p:xfrm>
          <a:off x="629907" y="1157419"/>
          <a:ext cx="10932186" cy="4886960"/>
        </p:xfrm>
        <a:graphic>
          <a:graphicData uri="http://schemas.openxmlformats.org/drawingml/2006/table">
            <a:tbl>
              <a:tblPr firstRow="1" bandRow="1">
                <a:tableStyleId>{5C22544A-7EE6-4342-B048-85BDC9FD1C3A}</a:tableStyleId>
              </a:tblPr>
              <a:tblGrid>
                <a:gridCol w="2561184">
                  <a:extLst>
                    <a:ext uri="{9D8B030D-6E8A-4147-A177-3AD203B41FA5}">
                      <a16:colId xmlns:a16="http://schemas.microsoft.com/office/drawing/2014/main" val="3440776587"/>
                    </a:ext>
                  </a:extLst>
                </a:gridCol>
                <a:gridCol w="4656842">
                  <a:extLst>
                    <a:ext uri="{9D8B030D-6E8A-4147-A177-3AD203B41FA5}">
                      <a16:colId xmlns:a16="http://schemas.microsoft.com/office/drawing/2014/main" val="172168876"/>
                    </a:ext>
                  </a:extLst>
                </a:gridCol>
                <a:gridCol w="3714160">
                  <a:extLst>
                    <a:ext uri="{9D8B030D-6E8A-4147-A177-3AD203B41FA5}">
                      <a16:colId xmlns:a16="http://schemas.microsoft.com/office/drawing/2014/main" val="3376876840"/>
                    </a:ext>
                  </a:extLst>
                </a:gridCol>
              </a:tblGrid>
              <a:tr h="370840">
                <a:tc>
                  <a:txBody>
                    <a:bodyPr/>
                    <a:lstStyle/>
                    <a:p>
                      <a:r>
                        <a:rPr lang="en-US"/>
                        <a:t>FEMA 4 Phases</a:t>
                      </a:r>
                    </a:p>
                  </a:txBody>
                  <a:tcPr/>
                </a:tc>
                <a:tc>
                  <a:txBody>
                    <a:bodyPr/>
                    <a:lstStyle/>
                    <a:p>
                      <a:r>
                        <a:rPr lang="en-US"/>
                        <a:t>FEMA 9-Steps</a:t>
                      </a:r>
                    </a:p>
                  </a:txBody>
                  <a:tcPr/>
                </a:tc>
                <a:tc>
                  <a:txBody>
                    <a:bodyPr/>
                    <a:lstStyle/>
                    <a:p>
                      <a:r>
                        <a:rPr lang="en-US"/>
                        <a:t>EPA Regional Resilience Toolkit</a:t>
                      </a:r>
                    </a:p>
                  </a:txBody>
                  <a:tcPr/>
                </a:tc>
                <a:extLst>
                  <a:ext uri="{0D108BD9-81ED-4DB2-BD59-A6C34878D82A}">
                    <a16:rowId xmlns:a16="http://schemas.microsoft.com/office/drawing/2014/main" val="168245631"/>
                  </a:ext>
                </a:extLst>
              </a:tr>
              <a:tr h="370840">
                <a:tc rowSpan="4">
                  <a:txBody>
                    <a:bodyPr/>
                    <a:lstStyle/>
                    <a:p>
                      <a:r>
                        <a:rPr lang="en-US"/>
                        <a:t>1: Organize Resources</a:t>
                      </a:r>
                    </a:p>
                  </a:txBody>
                  <a:tcPr/>
                </a:tc>
                <a:tc>
                  <a:txBody>
                    <a:bodyPr/>
                    <a:lstStyle/>
                    <a:p>
                      <a:r>
                        <a:rPr lang="en-US"/>
                        <a:t>1. Determine the Planning Area and Resources</a:t>
                      </a:r>
                    </a:p>
                  </a:txBody>
                  <a:tcPr/>
                </a:tc>
                <a:tc rowSpan="4">
                  <a:txBody>
                    <a:bodyPr/>
                    <a:lstStyle/>
                    <a:p>
                      <a:r>
                        <a:rPr lang="en-US"/>
                        <a:t>1) Engage: Engagement for Resilience </a:t>
                      </a:r>
                    </a:p>
                  </a:txBody>
                  <a:tcPr/>
                </a:tc>
                <a:extLst>
                  <a:ext uri="{0D108BD9-81ED-4DB2-BD59-A6C34878D82A}">
                    <a16:rowId xmlns:a16="http://schemas.microsoft.com/office/drawing/2014/main" val="4218119023"/>
                  </a:ext>
                </a:extLst>
              </a:tr>
              <a:tr h="370840">
                <a:tc vMerge="1">
                  <a:txBody>
                    <a:bodyPr/>
                    <a:lstStyle/>
                    <a:p>
                      <a:endParaRPr lang="en-US"/>
                    </a:p>
                  </a:txBody>
                  <a:tcPr/>
                </a:tc>
                <a:tc>
                  <a:txBody>
                    <a:bodyPr/>
                    <a:lstStyle/>
                    <a:p>
                      <a:r>
                        <a:rPr lang="en-US"/>
                        <a:t>2. Build the Planning Team</a:t>
                      </a:r>
                    </a:p>
                  </a:txBody>
                  <a:tcPr/>
                </a:tc>
                <a:tc vMerge="1">
                  <a:txBody>
                    <a:bodyPr/>
                    <a:lstStyle/>
                    <a:p>
                      <a:endParaRPr lang="en-US"/>
                    </a:p>
                  </a:txBody>
                  <a:tcPr/>
                </a:tc>
                <a:extLst>
                  <a:ext uri="{0D108BD9-81ED-4DB2-BD59-A6C34878D82A}">
                    <a16:rowId xmlns:a16="http://schemas.microsoft.com/office/drawing/2014/main" val="144809014"/>
                  </a:ext>
                </a:extLst>
              </a:tr>
              <a:tr h="370840">
                <a:tc vMerge="1">
                  <a:txBody>
                    <a:bodyPr/>
                    <a:lstStyle/>
                    <a:p>
                      <a:endParaRPr lang="en-US"/>
                    </a:p>
                  </a:txBody>
                  <a:tcPr/>
                </a:tc>
                <a:tc>
                  <a:txBody>
                    <a:bodyPr/>
                    <a:lstStyle/>
                    <a:p>
                      <a:r>
                        <a:rPr lang="en-US"/>
                        <a:t>3. Create an Outreach Strategy</a:t>
                      </a:r>
                    </a:p>
                  </a:txBody>
                  <a:tcPr/>
                </a:tc>
                <a:tc vMerge="1">
                  <a:txBody>
                    <a:bodyPr/>
                    <a:lstStyle/>
                    <a:p>
                      <a:endParaRPr lang="en-US"/>
                    </a:p>
                  </a:txBody>
                  <a:tcPr/>
                </a:tc>
                <a:extLst>
                  <a:ext uri="{0D108BD9-81ED-4DB2-BD59-A6C34878D82A}">
                    <a16:rowId xmlns:a16="http://schemas.microsoft.com/office/drawing/2014/main" val="3344799268"/>
                  </a:ext>
                </a:extLst>
              </a:tr>
              <a:tr h="370840">
                <a:tc vMerge="1">
                  <a:txBody>
                    <a:bodyPr/>
                    <a:lstStyle/>
                    <a:p>
                      <a:endParaRPr lang="en-US"/>
                    </a:p>
                  </a:txBody>
                  <a:tcPr/>
                </a:tc>
                <a:tc>
                  <a:txBody>
                    <a:bodyPr/>
                    <a:lstStyle/>
                    <a:p>
                      <a:r>
                        <a:rPr lang="en-US"/>
                        <a:t>4. Review Community Capabilities</a:t>
                      </a:r>
                    </a:p>
                  </a:txBody>
                  <a:tcPr/>
                </a:tc>
                <a:tc vMerge="1">
                  <a:txBody>
                    <a:bodyPr/>
                    <a:lstStyle/>
                    <a:p>
                      <a:endParaRPr lang="en-US"/>
                    </a:p>
                  </a:txBody>
                  <a:tcPr/>
                </a:tc>
                <a:extLst>
                  <a:ext uri="{0D108BD9-81ED-4DB2-BD59-A6C34878D82A}">
                    <a16:rowId xmlns:a16="http://schemas.microsoft.com/office/drawing/2014/main" val="3577742849"/>
                  </a:ext>
                </a:extLst>
              </a:tr>
              <a:tr h="370840">
                <a:tc>
                  <a:txBody>
                    <a:bodyPr/>
                    <a:lstStyle/>
                    <a:p>
                      <a:r>
                        <a:rPr lang="en-US"/>
                        <a:t>2: Hazard Identification &amp; Risk Assessment</a:t>
                      </a:r>
                    </a:p>
                  </a:txBody>
                  <a:tcPr/>
                </a:tc>
                <a:tc>
                  <a:txBody>
                    <a:bodyPr/>
                    <a:lstStyle/>
                    <a:p>
                      <a:r>
                        <a:rPr lang="en-US"/>
                        <a:t>5. Conduct a Risk Assessment</a:t>
                      </a:r>
                    </a:p>
                  </a:txBody>
                  <a:tcPr/>
                </a:tc>
                <a:tc>
                  <a:txBody>
                    <a:bodyPr/>
                    <a:lstStyle/>
                    <a:p>
                      <a:r>
                        <a:rPr lang="en-US"/>
                        <a:t>2) Assess: Conduct Vulnerability Assessment</a:t>
                      </a:r>
                    </a:p>
                  </a:txBody>
                  <a:tcPr/>
                </a:tc>
                <a:extLst>
                  <a:ext uri="{0D108BD9-81ED-4DB2-BD59-A6C34878D82A}">
                    <a16:rowId xmlns:a16="http://schemas.microsoft.com/office/drawing/2014/main" val="921364616"/>
                  </a:ext>
                </a:extLst>
              </a:tr>
              <a:tr h="370840">
                <a:tc rowSpan="2">
                  <a:txBody>
                    <a:bodyPr/>
                    <a:lstStyle/>
                    <a:p>
                      <a:r>
                        <a:rPr lang="en-US"/>
                        <a:t>3: Develop a Mitigation Strategy</a:t>
                      </a:r>
                    </a:p>
                  </a:txBody>
                  <a:tcPr/>
                </a:tc>
                <a:tc rowSpan="2">
                  <a:txBody>
                    <a:bodyPr/>
                    <a:lstStyle/>
                    <a:p>
                      <a:r>
                        <a:rPr lang="en-US"/>
                        <a:t>6. Develop a Mitigation Strategy</a:t>
                      </a:r>
                    </a:p>
                  </a:txBody>
                  <a:tcPr/>
                </a:tc>
                <a:tc>
                  <a:txBody>
                    <a:bodyPr/>
                    <a:lstStyle/>
                    <a:p>
                      <a:r>
                        <a:rPr lang="en-US"/>
                        <a:t>3) Act: Identify and Prioritize Strategies </a:t>
                      </a:r>
                    </a:p>
                  </a:txBody>
                  <a:tcPr/>
                </a:tc>
                <a:extLst>
                  <a:ext uri="{0D108BD9-81ED-4DB2-BD59-A6C34878D82A}">
                    <a16:rowId xmlns:a16="http://schemas.microsoft.com/office/drawing/2014/main" val="3842952718"/>
                  </a:ext>
                </a:extLst>
              </a:tr>
              <a:tr h="370840">
                <a:tc vMerge="1">
                  <a:txBody>
                    <a:bodyPr/>
                    <a:lstStyle/>
                    <a:p>
                      <a:endParaRPr lang="en-US"/>
                    </a:p>
                  </a:txBody>
                  <a:tcPr/>
                </a:tc>
                <a:tc vMerge="1">
                  <a:txBody>
                    <a:bodyPr/>
                    <a:lstStyle/>
                    <a:p>
                      <a:endParaRPr lang="en-US"/>
                    </a:p>
                  </a:txBody>
                  <a:tcPr/>
                </a:tc>
                <a:tc>
                  <a:txBody>
                    <a:bodyPr/>
                    <a:lstStyle/>
                    <a:p>
                      <a:r>
                        <a:rPr lang="en-US"/>
                        <a:t>4) Fund: Fund for Action </a:t>
                      </a:r>
                    </a:p>
                  </a:txBody>
                  <a:tcPr/>
                </a:tc>
                <a:extLst>
                  <a:ext uri="{0D108BD9-81ED-4DB2-BD59-A6C34878D82A}">
                    <a16:rowId xmlns:a16="http://schemas.microsoft.com/office/drawing/2014/main" val="819836183"/>
                  </a:ext>
                </a:extLst>
              </a:tr>
              <a:tr h="370840">
                <a:tc rowSpan="3">
                  <a:txBody>
                    <a:bodyPr/>
                    <a:lstStyle/>
                    <a:p>
                      <a:r>
                        <a:rPr lang="en-US"/>
                        <a:t>4: Plan Adoption,</a:t>
                      </a:r>
                    </a:p>
                    <a:p>
                      <a:r>
                        <a:rPr lang="en-US"/>
                        <a:t>Monitoring, and Evaluation</a:t>
                      </a:r>
                    </a:p>
                  </a:txBody>
                  <a:tcPr/>
                </a:tc>
                <a:tc>
                  <a:txBody>
                    <a:bodyPr/>
                    <a:lstStyle/>
                    <a:p>
                      <a:r>
                        <a:rPr lang="en-US"/>
                        <a:t>7. Keep the Plan Current</a:t>
                      </a:r>
                    </a:p>
                  </a:txBody>
                  <a:tcPr/>
                </a:tc>
                <a:tc rowSpan="3">
                  <a:txBody>
                    <a:bodyPr/>
                    <a:lstStyle/>
                    <a:p>
                      <a:r>
                        <a:rPr lang="en-US"/>
                        <a:t>5) Measure: Evaluate Results and Refine Methods</a:t>
                      </a:r>
                    </a:p>
                  </a:txBody>
                  <a:tcPr/>
                </a:tc>
                <a:extLst>
                  <a:ext uri="{0D108BD9-81ED-4DB2-BD59-A6C34878D82A}">
                    <a16:rowId xmlns:a16="http://schemas.microsoft.com/office/drawing/2014/main" val="1671674987"/>
                  </a:ext>
                </a:extLst>
              </a:tr>
              <a:tr h="370840">
                <a:tc vMerge="1">
                  <a:txBody>
                    <a:bodyPr/>
                    <a:lstStyle/>
                    <a:p>
                      <a:endParaRPr lang="en-US"/>
                    </a:p>
                  </a:txBody>
                  <a:tcPr/>
                </a:tc>
                <a:tc>
                  <a:txBody>
                    <a:bodyPr/>
                    <a:lstStyle/>
                    <a:p>
                      <a:r>
                        <a:rPr lang="en-US"/>
                        <a:t>8. Review and Adopt the Plan</a:t>
                      </a:r>
                    </a:p>
                  </a:txBody>
                  <a:tcPr/>
                </a:tc>
                <a:tc vMerge="1">
                  <a:txBody>
                    <a:bodyPr/>
                    <a:lstStyle/>
                    <a:p>
                      <a:endParaRPr lang="en-US"/>
                    </a:p>
                  </a:txBody>
                  <a:tcPr/>
                </a:tc>
                <a:extLst>
                  <a:ext uri="{0D108BD9-81ED-4DB2-BD59-A6C34878D82A}">
                    <a16:rowId xmlns:a16="http://schemas.microsoft.com/office/drawing/2014/main" val="3573290123"/>
                  </a:ext>
                </a:extLst>
              </a:tr>
              <a:tr h="370840">
                <a:tc vMerge="1">
                  <a:txBody>
                    <a:bodyPr/>
                    <a:lstStyle/>
                    <a:p>
                      <a:endParaRPr lang="en-US"/>
                    </a:p>
                  </a:txBody>
                  <a:tcPr/>
                </a:tc>
                <a:tc>
                  <a:txBody>
                    <a:bodyPr/>
                    <a:lstStyle/>
                    <a:p>
                      <a:r>
                        <a:rPr lang="en-US"/>
                        <a:t>9. Create a Safe and Resilient Community</a:t>
                      </a:r>
                    </a:p>
                  </a:txBody>
                  <a:tcPr/>
                </a:tc>
                <a:tc vMerge="1">
                  <a:txBody>
                    <a:bodyPr/>
                    <a:lstStyle/>
                    <a:p>
                      <a:endParaRPr lang="en-US"/>
                    </a:p>
                  </a:txBody>
                  <a:tcPr/>
                </a:tc>
                <a:extLst>
                  <a:ext uri="{0D108BD9-81ED-4DB2-BD59-A6C34878D82A}">
                    <a16:rowId xmlns:a16="http://schemas.microsoft.com/office/drawing/2014/main" val="2411901566"/>
                  </a:ext>
                </a:extLst>
              </a:tr>
            </a:tbl>
          </a:graphicData>
        </a:graphic>
      </p:graphicFrame>
      <p:pic>
        <p:nvPicPr>
          <p:cNvPr id="12" name="Picture 11" descr="A picture containing diagram&#10;&#10;Description automatically generated">
            <a:extLst>
              <a:ext uri="{FF2B5EF4-FFF2-40B4-BE49-F238E27FC236}">
                <a16:creationId xmlns:a16="http://schemas.microsoft.com/office/drawing/2014/main" id="{1DCC53D4-BA3A-42D6-8485-206FC5C5A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979965"/>
            <a:ext cx="826406" cy="845019"/>
          </a:xfrm>
          <a:prstGeom prst="rect">
            <a:avLst/>
          </a:prstGeom>
        </p:spPr>
      </p:pic>
    </p:spTree>
    <p:extLst>
      <p:ext uri="{BB962C8B-B14F-4D97-AF65-F5344CB8AC3E}">
        <p14:creationId xmlns:p14="http://schemas.microsoft.com/office/powerpoint/2010/main" val="378964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BE9-7A65-470A-9C18-6BBABC7656DD}"/>
              </a:ext>
            </a:extLst>
          </p:cNvPr>
          <p:cNvSpPr>
            <a:spLocks noGrp="1"/>
          </p:cNvSpPr>
          <p:nvPr>
            <p:ph type="title"/>
          </p:nvPr>
        </p:nvSpPr>
        <p:spPr/>
        <p:txBody>
          <a:bodyPr/>
          <a:lstStyle/>
          <a:p>
            <a:r>
              <a:rPr lang="en-GB"/>
              <a:t>Meeting Agenda</a:t>
            </a:r>
            <a:endParaRPr lang="en-US"/>
          </a:p>
        </p:txBody>
      </p:sp>
      <p:sp>
        <p:nvSpPr>
          <p:cNvPr id="3" name="Footer Placeholder 2">
            <a:extLst>
              <a:ext uri="{FF2B5EF4-FFF2-40B4-BE49-F238E27FC236}">
                <a16:creationId xmlns:a16="http://schemas.microsoft.com/office/drawing/2014/main" id="{A899DDEB-C53A-40FC-B52A-FE3C7581D032}"/>
              </a:ext>
            </a:extLst>
          </p:cNvPr>
          <p:cNvSpPr>
            <a:spLocks noGrp="1"/>
          </p:cNvSpPr>
          <p:nvPr>
            <p:ph type="ftr" sz="quarter" idx="3"/>
          </p:nvPr>
        </p:nvSpPr>
        <p:spPr/>
        <p:txBody>
          <a:bodyPr/>
          <a:lstStyle/>
          <a:p>
            <a:r>
              <a:rPr lang="en-US" sz="800"/>
              <a:t>2022 Central Region HMP – Kickoff Meeting</a:t>
            </a:r>
            <a:endParaRPr lang="en-GB" sz="800">
              <a:solidFill>
                <a:srgbClr val="000000"/>
              </a:solidFill>
            </a:endParaRPr>
          </a:p>
        </p:txBody>
      </p:sp>
      <p:sp>
        <p:nvSpPr>
          <p:cNvPr id="4" name="Slide Number Placeholder 3">
            <a:extLst>
              <a:ext uri="{FF2B5EF4-FFF2-40B4-BE49-F238E27FC236}">
                <a16:creationId xmlns:a16="http://schemas.microsoft.com/office/drawing/2014/main" id="{8134047B-39D8-454A-968E-C134E0AB0839}"/>
              </a:ext>
            </a:extLst>
          </p:cNvPr>
          <p:cNvSpPr>
            <a:spLocks noGrp="1"/>
          </p:cNvSpPr>
          <p:nvPr>
            <p:ph type="sldNum" sz="quarter" idx="4"/>
          </p:nvPr>
        </p:nvSpPr>
        <p:spPr/>
        <p:txBody>
          <a:bodyPr/>
          <a:lstStyle/>
          <a:p>
            <a:fld id="{EEB2E137-973A-46DC-BB4E-688C661ACB66}" type="slidenum">
              <a:rPr lang="en-US" smtClean="0"/>
              <a:pPr/>
              <a:t>2</a:t>
            </a:fld>
            <a:endParaRPr lang="en-US"/>
          </a:p>
        </p:txBody>
      </p:sp>
      <p:sp>
        <p:nvSpPr>
          <p:cNvPr id="5" name="Text Placeholder 4">
            <a:extLst>
              <a:ext uri="{FF2B5EF4-FFF2-40B4-BE49-F238E27FC236}">
                <a16:creationId xmlns:a16="http://schemas.microsoft.com/office/drawing/2014/main" id="{DDA3ECCA-3D20-44EA-BC02-3B1F8D7BE531}"/>
              </a:ext>
            </a:extLst>
          </p:cNvPr>
          <p:cNvSpPr>
            <a:spLocks noGrp="1"/>
          </p:cNvSpPr>
          <p:nvPr>
            <p:ph type="body" sz="quarter" idx="10"/>
          </p:nvPr>
        </p:nvSpPr>
        <p:spPr>
          <a:xfrm>
            <a:off x="539750" y="1259999"/>
            <a:ext cx="11123613" cy="4625896"/>
          </a:xfrm>
        </p:spPr>
        <p:txBody>
          <a:bodyPr/>
          <a:lstStyle/>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Introductions</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Hazard Mitigation and Resilience Planning </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Regional Planning Process Overview</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Regional, County, &amp; Tribal Hazard Mitigation Planning Committees</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Review of Identified Hazards </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Coordination with Related Planning Efforts &amp; Recent Studies</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Planning for Public and Stakeholder Involvement</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Information Needs And Next Steps</a:t>
            </a:r>
          </a:p>
          <a:p>
            <a:pPr marL="342900" marR="0" lvl="0" indent="-342900">
              <a:spcBef>
                <a:spcPts val="0"/>
              </a:spcBef>
              <a:spcAft>
                <a:spcPts val="600"/>
              </a:spcAft>
              <a:buFont typeface="+mj-lt"/>
              <a:buAutoNum type="arabicPeriod"/>
            </a:pPr>
            <a:r>
              <a:rPr lang="en-US" b="1">
                <a:effectLst/>
                <a:latin typeface="Calibri" panose="020F0502020204030204" pitchFamily="34" charset="0"/>
                <a:ea typeface="Times New Roman" panose="02020603050405020304" pitchFamily="18" charset="0"/>
                <a:cs typeface="Times New Roman" panose="02020603050405020304" pitchFamily="18" charset="0"/>
              </a:rPr>
              <a:t>Questions and Answers/Adjourn</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A658D1DC-AF61-4100-8BF9-56181B18F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2316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202650" y="196203"/>
            <a:ext cx="11123362" cy="498598"/>
          </a:xfrm>
        </p:spPr>
        <p:txBody>
          <a:bodyPr/>
          <a:lstStyle/>
          <a:p>
            <a:r>
              <a:rPr lang="en-US"/>
              <a:t>Phase 1: Organize Resources</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fld id="{EEB2E137-973A-46DC-BB4E-688C661ACB66}" type="slidenum">
              <a:rPr lang="en-US" smtClean="0"/>
              <a:pPr/>
              <a:t>20</a:t>
            </a:fld>
            <a:endParaRPr lang="en-US"/>
          </a:p>
        </p:txBody>
      </p:sp>
      <p:pic>
        <p:nvPicPr>
          <p:cNvPr id="8" name="Content Placeholder 8">
            <a:extLst>
              <a:ext uri="{FF2B5EF4-FFF2-40B4-BE49-F238E27FC236}">
                <a16:creationId xmlns:a16="http://schemas.microsoft.com/office/drawing/2014/main" id="{4D925908-4CC3-4AAC-B955-AF5368A86587}"/>
              </a:ext>
            </a:extLst>
          </p:cNvPr>
          <p:cNvPicPr>
            <a:picLocks noChangeAspect="1"/>
          </p:cNvPicPr>
          <p:nvPr/>
        </p:nvPicPr>
        <p:blipFill rotWithShape="1">
          <a:blip r:embed="rId2">
            <a:extLst>
              <a:ext uri="{28A0092B-C50C-407E-A947-70E740481C1C}">
                <a14:useLocalDpi xmlns:a14="http://schemas.microsoft.com/office/drawing/2010/main" val="0"/>
              </a:ext>
            </a:extLst>
          </a:blip>
          <a:srcRect l="7260" t="33925" r="78433" b="45566"/>
          <a:stretch/>
        </p:blipFill>
        <p:spPr>
          <a:xfrm>
            <a:off x="10727844" y="78109"/>
            <a:ext cx="1268985" cy="1405939"/>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6F5839A-BEDC-462F-9533-C019B2606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5" name="Picture 4" descr="Map&#10;&#10;Description automatically generated">
            <a:extLst>
              <a:ext uri="{FF2B5EF4-FFF2-40B4-BE49-F238E27FC236}">
                <a16:creationId xmlns:a16="http://schemas.microsoft.com/office/drawing/2014/main" id="{A5525264-B6DA-47F1-82A4-DEFB6F16C1C5}"/>
              </a:ext>
            </a:extLst>
          </p:cNvPr>
          <p:cNvPicPr>
            <a:picLocks noChangeAspect="1"/>
          </p:cNvPicPr>
          <p:nvPr/>
        </p:nvPicPr>
        <p:blipFill rotWithShape="1">
          <a:blip r:embed="rId4">
            <a:extLst>
              <a:ext uri="{28A0092B-C50C-407E-A947-70E740481C1C}">
                <a14:useLocalDpi xmlns:a14="http://schemas.microsoft.com/office/drawing/2010/main" val="0"/>
              </a:ext>
            </a:extLst>
          </a:blip>
          <a:srcRect l="4065" t="5278" r="3851" b="5058"/>
          <a:stretch/>
        </p:blipFill>
        <p:spPr>
          <a:xfrm>
            <a:off x="1760021" y="781077"/>
            <a:ext cx="7850704" cy="5907107"/>
          </a:xfrm>
          <a:prstGeom prst="rect">
            <a:avLst/>
          </a:prstGeom>
        </p:spPr>
      </p:pic>
    </p:spTree>
    <p:extLst>
      <p:ext uri="{BB962C8B-B14F-4D97-AF65-F5344CB8AC3E}">
        <p14:creationId xmlns:p14="http://schemas.microsoft.com/office/powerpoint/2010/main" val="275445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3628-DB31-49BB-AECC-126C98BBB1F7}"/>
              </a:ext>
            </a:extLst>
          </p:cNvPr>
          <p:cNvSpPr>
            <a:spLocks noGrp="1"/>
          </p:cNvSpPr>
          <p:nvPr>
            <p:ph type="title"/>
          </p:nvPr>
        </p:nvSpPr>
        <p:spPr>
          <a:xfrm>
            <a:off x="534319" y="346849"/>
            <a:ext cx="11123362" cy="498598"/>
          </a:xfrm>
        </p:spPr>
        <p:txBody>
          <a:bodyPr/>
          <a:lstStyle/>
          <a:p>
            <a:r>
              <a:rPr lang="en-US"/>
              <a:t>Central Region - Subregions </a:t>
            </a:r>
          </a:p>
        </p:txBody>
      </p:sp>
      <p:sp>
        <p:nvSpPr>
          <p:cNvPr id="3" name="Footer Placeholder 2">
            <a:extLst>
              <a:ext uri="{FF2B5EF4-FFF2-40B4-BE49-F238E27FC236}">
                <a16:creationId xmlns:a16="http://schemas.microsoft.com/office/drawing/2014/main" id="{23F7E893-02D9-4795-B787-CBE45C12931B}"/>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9AFACBFC-5721-4DB5-80E9-FFE526A109D6}"/>
              </a:ext>
            </a:extLst>
          </p:cNvPr>
          <p:cNvSpPr>
            <a:spLocks noGrp="1"/>
          </p:cNvSpPr>
          <p:nvPr>
            <p:ph type="sldNum" sz="quarter" idx="4"/>
          </p:nvPr>
        </p:nvSpPr>
        <p:spPr/>
        <p:txBody>
          <a:bodyPr/>
          <a:lstStyle/>
          <a:p>
            <a:fld id="{EEB2E137-973A-46DC-BB4E-688C661ACB66}" type="slidenum">
              <a:rPr lang="en-US" smtClean="0"/>
              <a:pPr/>
              <a:t>21</a:t>
            </a:fld>
            <a:endParaRPr lang="en-US"/>
          </a:p>
        </p:txBody>
      </p:sp>
      <p:graphicFrame>
        <p:nvGraphicFramePr>
          <p:cNvPr id="17" name="Diagram 16">
            <a:extLst>
              <a:ext uri="{FF2B5EF4-FFF2-40B4-BE49-F238E27FC236}">
                <a16:creationId xmlns:a16="http://schemas.microsoft.com/office/drawing/2014/main" id="{A9017B03-947A-4752-B4ED-2D9DDFA8F603}"/>
              </a:ext>
            </a:extLst>
          </p:cNvPr>
          <p:cNvGraphicFramePr/>
          <p:nvPr>
            <p:extLst>
              <p:ext uri="{D42A27DB-BD31-4B8C-83A1-F6EECF244321}">
                <p14:modId xmlns:p14="http://schemas.microsoft.com/office/powerpoint/2010/main" val="1591987220"/>
              </p:ext>
            </p:extLst>
          </p:nvPr>
        </p:nvGraphicFramePr>
        <p:xfrm>
          <a:off x="534319" y="937684"/>
          <a:ext cx="1111768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iagram&#10;&#10;Description automatically generated">
            <a:extLst>
              <a:ext uri="{FF2B5EF4-FFF2-40B4-BE49-F238E27FC236}">
                <a16:creationId xmlns:a16="http://schemas.microsoft.com/office/drawing/2014/main" id="{DB4BBE46-C6F6-4723-96B6-353F77214F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5" name="TextBox 4">
            <a:extLst>
              <a:ext uri="{FF2B5EF4-FFF2-40B4-BE49-F238E27FC236}">
                <a16:creationId xmlns:a16="http://schemas.microsoft.com/office/drawing/2014/main" id="{1C283E88-74EB-45EE-A59A-E021580161B4}"/>
              </a:ext>
            </a:extLst>
          </p:cNvPr>
          <p:cNvSpPr txBox="1"/>
          <p:nvPr/>
        </p:nvSpPr>
        <p:spPr>
          <a:xfrm>
            <a:off x="1924050" y="2009775"/>
            <a:ext cx="441394" cy="442035"/>
          </a:xfrm>
          <a:prstGeom prst="rect">
            <a:avLst/>
          </a:prstGeom>
          <a:noFill/>
        </p:spPr>
        <p:txBody>
          <a:bodyPr wrap="none" lIns="36000" tIns="36000" rIns="36000" bIns="36000" rtlCol="0">
            <a:spAutoFit/>
          </a:bodyPr>
          <a:lstStyle/>
          <a:p>
            <a:pPr algn="l"/>
            <a:r>
              <a:rPr lang="en-US" sz="2400" b="1" dirty="0"/>
              <a:t>C1</a:t>
            </a:r>
          </a:p>
        </p:txBody>
      </p:sp>
      <p:sp>
        <p:nvSpPr>
          <p:cNvPr id="8" name="TextBox 7">
            <a:extLst>
              <a:ext uri="{FF2B5EF4-FFF2-40B4-BE49-F238E27FC236}">
                <a16:creationId xmlns:a16="http://schemas.microsoft.com/office/drawing/2014/main" id="{9E1A538A-2965-41BB-A956-D91E573C4E3D}"/>
              </a:ext>
            </a:extLst>
          </p:cNvPr>
          <p:cNvSpPr txBox="1"/>
          <p:nvPr/>
        </p:nvSpPr>
        <p:spPr>
          <a:xfrm>
            <a:off x="5651765" y="2009775"/>
            <a:ext cx="441394" cy="442035"/>
          </a:xfrm>
          <a:prstGeom prst="rect">
            <a:avLst/>
          </a:prstGeom>
          <a:noFill/>
        </p:spPr>
        <p:txBody>
          <a:bodyPr wrap="none" lIns="36000" tIns="36000" rIns="36000" bIns="36000" rtlCol="0">
            <a:spAutoFit/>
          </a:bodyPr>
          <a:lstStyle/>
          <a:p>
            <a:pPr algn="l"/>
            <a:r>
              <a:rPr lang="en-US" sz="2400" b="1"/>
              <a:t>C2</a:t>
            </a:r>
            <a:endParaRPr lang="en-US" sz="2400" b="1" dirty="0"/>
          </a:p>
        </p:txBody>
      </p:sp>
      <p:sp>
        <p:nvSpPr>
          <p:cNvPr id="9" name="TextBox 8">
            <a:extLst>
              <a:ext uri="{FF2B5EF4-FFF2-40B4-BE49-F238E27FC236}">
                <a16:creationId xmlns:a16="http://schemas.microsoft.com/office/drawing/2014/main" id="{025E9ACC-49EE-47D3-A220-3C4D8EB5A41B}"/>
              </a:ext>
            </a:extLst>
          </p:cNvPr>
          <p:cNvSpPr txBox="1"/>
          <p:nvPr/>
        </p:nvSpPr>
        <p:spPr>
          <a:xfrm>
            <a:off x="8941530" y="2009775"/>
            <a:ext cx="441394" cy="442035"/>
          </a:xfrm>
          <a:prstGeom prst="rect">
            <a:avLst/>
          </a:prstGeom>
          <a:noFill/>
        </p:spPr>
        <p:txBody>
          <a:bodyPr wrap="none" lIns="36000" tIns="36000" rIns="36000" bIns="36000" rtlCol="0">
            <a:spAutoFit/>
          </a:bodyPr>
          <a:lstStyle/>
          <a:p>
            <a:pPr algn="l"/>
            <a:r>
              <a:rPr lang="en-US" sz="2400" b="1" dirty="0"/>
              <a:t>C3</a:t>
            </a:r>
          </a:p>
        </p:txBody>
      </p:sp>
    </p:spTree>
    <p:extLst>
      <p:ext uri="{BB962C8B-B14F-4D97-AF65-F5344CB8AC3E}">
        <p14:creationId xmlns:p14="http://schemas.microsoft.com/office/powerpoint/2010/main" val="18406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39750" y="525339"/>
            <a:ext cx="11123362" cy="997196"/>
          </a:xfrm>
        </p:spPr>
        <p:txBody>
          <a:bodyPr/>
          <a:lstStyle/>
          <a:p>
            <a:r>
              <a:rPr lang="en-US"/>
              <a:t>Regional Planning Framework</a:t>
            </a:r>
            <a:br>
              <a:rPr lang="en-US"/>
            </a:br>
            <a:endParaRPr lang="en-US"/>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fld id="{EEB2E137-973A-46DC-BB4E-688C661ACB66}" type="slidenum">
              <a:rPr lang="en-US" smtClean="0"/>
              <a:pPr/>
              <a:t>22</a:t>
            </a:fld>
            <a:endParaRPr lang="en-US"/>
          </a:p>
        </p:txBody>
      </p:sp>
      <p:graphicFrame>
        <p:nvGraphicFramePr>
          <p:cNvPr id="8" name="Content Placeholder 4">
            <a:extLst>
              <a:ext uri="{FF2B5EF4-FFF2-40B4-BE49-F238E27FC236}">
                <a16:creationId xmlns:a16="http://schemas.microsoft.com/office/drawing/2014/main" id="{6BB1CAE9-B6B4-4F8E-93DD-701C6D683C04}"/>
              </a:ext>
            </a:extLst>
          </p:cNvPr>
          <p:cNvGraphicFramePr>
            <a:graphicFrameLocks/>
          </p:cNvGraphicFramePr>
          <p:nvPr>
            <p:extLst>
              <p:ext uri="{D42A27DB-BD31-4B8C-83A1-F6EECF244321}">
                <p14:modId xmlns:p14="http://schemas.microsoft.com/office/powerpoint/2010/main" val="2423911139"/>
              </p:ext>
            </p:extLst>
          </p:nvPr>
        </p:nvGraphicFramePr>
        <p:xfrm>
          <a:off x="751655" y="1522535"/>
          <a:ext cx="10688689" cy="3919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Connector 11">
            <a:extLst>
              <a:ext uri="{FF2B5EF4-FFF2-40B4-BE49-F238E27FC236}">
                <a16:creationId xmlns:a16="http://schemas.microsoft.com/office/drawing/2014/main" id="{7107BA95-C972-4916-9AB2-BFFB6AAA0DCA}"/>
              </a:ext>
            </a:extLst>
          </p:cNvPr>
          <p:cNvCxnSpPr/>
          <p:nvPr/>
        </p:nvCxnSpPr>
        <p:spPr>
          <a:xfrm>
            <a:off x="6012003" y="4623627"/>
            <a:ext cx="0" cy="283535"/>
          </a:xfrm>
          <a:prstGeom prst="line">
            <a:avLst/>
          </a:prstGeom>
          <a:ln/>
        </p:spPr>
        <p:style>
          <a:lnRef idx="1">
            <a:schemeClr val="accent2"/>
          </a:lnRef>
          <a:fillRef idx="0">
            <a:schemeClr val="accent2"/>
          </a:fillRef>
          <a:effectRef idx="0">
            <a:schemeClr val="accent2"/>
          </a:effectRef>
          <a:fontRef idx="minor">
            <a:schemeClr val="tx1"/>
          </a:fontRef>
        </p:style>
      </p:cxnSp>
      <p:pic>
        <p:nvPicPr>
          <p:cNvPr id="7" name="Picture 6" descr="A picture containing diagram&#10;&#10;Description automatically generated">
            <a:extLst>
              <a:ext uri="{FF2B5EF4-FFF2-40B4-BE49-F238E27FC236}">
                <a16:creationId xmlns:a16="http://schemas.microsoft.com/office/drawing/2014/main" id="{4EA825F0-62D1-4A47-ADA6-A6DB04762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58787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62448" y="200854"/>
            <a:ext cx="11123362" cy="997196"/>
          </a:xfrm>
        </p:spPr>
        <p:txBody>
          <a:bodyPr/>
          <a:lstStyle/>
          <a:p>
            <a:r>
              <a:rPr lang="en-US"/>
              <a:t>Create an Outreach Strategy: </a:t>
            </a:r>
            <a:br>
              <a:rPr lang="en-US"/>
            </a:br>
            <a:r>
              <a:rPr lang="en-US"/>
              <a:t>Plan for Public Involvement and Outreach</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40001" y="1357500"/>
            <a:ext cx="5736974" cy="4679950"/>
          </a:xfrm>
        </p:spPr>
        <p:txBody>
          <a:bodyPr numCol="1"/>
          <a:lstStyle/>
          <a:p>
            <a:pPr marL="342900" lvl="1" indent="-342900" defTabSz="914400">
              <a:buFont typeface="Arial" panose="020B0604020202020204" pitchFamily="34" charset="0"/>
              <a:buChar char="•"/>
            </a:pPr>
            <a:r>
              <a:rPr lang="en-US" sz="2000" b="1">
                <a:solidFill>
                  <a:srgbClr val="000000">
                    <a:lumMod val="75000"/>
                    <a:lumOff val="25000"/>
                  </a:srgbClr>
                </a:solidFill>
              </a:rPr>
              <a:t>Required to provide 2 opportunities for public involvement</a:t>
            </a:r>
          </a:p>
          <a:p>
            <a:pPr marL="522900" lvl="2" indent="-342900" defTabSz="914400"/>
            <a:r>
              <a:rPr lang="en-US">
                <a:solidFill>
                  <a:srgbClr val="000000">
                    <a:lumMod val="75000"/>
                    <a:lumOff val="25000"/>
                  </a:srgbClr>
                </a:solidFill>
              </a:rPr>
              <a:t>Initial: Before Plan Development</a:t>
            </a:r>
          </a:p>
          <a:p>
            <a:pPr marL="522900" lvl="2" indent="-342900" defTabSz="914400"/>
            <a:r>
              <a:rPr lang="en-US">
                <a:solidFill>
                  <a:srgbClr val="000000">
                    <a:lumMod val="75000"/>
                    <a:lumOff val="25000"/>
                  </a:srgbClr>
                </a:solidFill>
              </a:rPr>
              <a:t>Final: Review Draft Plan</a:t>
            </a:r>
          </a:p>
          <a:p>
            <a:pPr marL="342900" lvl="1" indent="-342900" defTabSz="914400">
              <a:buFont typeface="Arial" panose="020B0604020202020204" pitchFamily="34" charset="0"/>
              <a:buChar char="•"/>
            </a:pPr>
            <a:r>
              <a:rPr lang="en-US" sz="2000">
                <a:solidFill>
                  <a:srgbClr val="000000">
                    <a:lumMod val="75000"/>
                    <a:lumOff val="25000"/>
                  </a:srgbClr>
                </a:solidFill>
              </a:rPr>
              <a:t>Continue public outreach</a:t>
            </a:r>
          </a:p>
          <a:p>
            <a:pPr marL="342900" lvl="1" indent="-342900" defTabSz="914400">
              <a:buFont typeface="Arial" panose="020B0604020202020204" pitchFamily="34" charset="0"/>
              <a:buChar char="•"/>
            </a:pPr>
            <a:r>
              <a:rPr lang="en-US" sz="2000">
                <a:solidFill>
                  <a:srgbClr val="000000">
                    <a:lumMod val="75000"/>
                    <a:lumOff val="25000"/>
                  </a:srgbClr>
                </a:solidFill>
              </a:rPr>
              <a:t>Documenting stakeholder engagement and public input</a:t>
            </a:r>
          </a:p>
        </p:txBody>
      </p:sp>
      <p:sp>
        <p:nvSpPr>
          <p:cNvPr id="7" name="Rectangle 6">
            <a:extLst>
              <a:ext uri="{FF2B5EF4-FFF2-40B4-BE49-F238E27FC236}">
                <a16:creationId xmlns:a16="http://schemas.microsoft.com/office/drawing/2014/main" id="{CF33C7BA-A3E1-4B5C-A4F1-C654E896F843}"/>
              </a:ext>
            </a:extLst>
          </p:cNvPr>
          <p:cNvSpPr/>
          <p:nvPr/>
        </p:nvSpPr>
        <p:spPr>
          <a:xfrm>
            <a:off x="6411154" y="1357500"/>
            <a:ext cx="4885496" cy="2554545"/>
          </a:xfrm>
          <a:prstGeom prst="rect">
            <a:avLst/>
          </a:prstGeom>
        </p:spPr>
        <p:txBody>
          <a:bodyPr wrap="square">
            <a:spAutoFit/>
          </a:bodyPr>
          <a:lstStyle/>
          <a:p>
            <a:pPr defTabSz="914400"/>
            <a:r>
              <a:rPr lang="en-GB" sz="2000" b="1">
                <a:solidFill>
                  <a:srgbClr val="00A0AF"/>
                </a:solidFill>
              </a:rPr>
              <a:t>Options</a:t>
            </a:r>
          </a:p>
          <a:p>
            <a:pPr marL="342900" indent="-342900" defTabSz="914400">
              <a:buFont typeface="Arial" panose="020B0604020202020204" pitchFamily="34" charset="0"/>
              <a:buChar char="•"/>
            </a:pPr>
            <a:r>
              <a:rPr lang="en-GB" sz="2000">
                <a:solidFill>
                  <a:srgbClr val="000000">
                    <a:lumMod val="75000"/>
                    <a:lumOff val="25000"/>
                  </a:srgbClr>
                </a:solidFill>
              </a:rPr>
              <a:t>Host public meetings or workshops</a:t>
            </a:r>
          </a:p>
          <a:p>
            <a:pPr marL="342900" indent="-342900" defTabSz="914400">
              <a:buFont typeface="Arial" panose="020B0604020202020204" pitchFamily="34" charset="0"/>
              <a:buChar char="•"/>
            </a:pPr>
            <a:r>
              <a:rPr lang="en-US" altLang="en-US" sz="2000">
                <a:solidFill>
                  <a:srgbClr val="000000">
                    <a:lumMod val="75000"/>
                    <a:lumOff val="25000"/>
                  </a:srgbClr>
                </a:solidFill>
              </a:rPr>
              <a:t>Include on planning team </a:t>
            </a:r>
          </a:p>
          <a:p>
            <a:pPr marL="342900" indent="-342900" defTabSz="914400">
              <a:buFont typeface="Arial" panose="020B0604020202020204" pitchFamily="34" charset="0"/>
              <a:buChar char="•"/>
            </a:pPr>
            <a:r>
              <a:rPr lang="en-US" altLang="en-US" sz="2000">
                <a:solidFill>
                  <a:srgbClr val="000000">
                    <a:lumMod val="75000"/>
                    <a:lumOff val="25000"/>
                  </a:srgbClr>
                </a:solidFill>
              </a:rPr>
              <a:t>Post draft plan on websites and hardcopies in libraries</a:t>
            </a:r>
          </a:p>
          <a:p>
            <a:pPr marL="342900" indent="-342900" defTabSz="914400">
              <a:buFont typeface="Arial" panose="020B0604020202020204" pitchFamily="34" charset="0"/>
              <a:buChar char="•"/>
            </a:pPr>
            <a:r>
              <a:rPr lang="en-US" altLang="en-US" sz="2000">
                <a:solidFill>
                  <a:srgbClr val="000000">
                    <a:lumMod val="75000"/>
                    <a:lumOff val="25000"/>
                  </a:srgbClr>
                </a:solidFill>
              </a:rPr>
              <a:t>Develop press releases</a:t>
            </a:r>
          </a:p>
          <a:p>
            <a:pPr marL="342900" indent="-342900" defTabSz="914400">
              <a:buFont typeface="Arial" panose="020B0604020202020204" pitchFamily="34" charset="0"/>
              <a:buChar char="•"/>
            </a:pPr>
            <a:r>
              <a:rPr lang="en-US" altLang="en-US" sz="2000">
                <a:solidFill>
                  <a:srgbClr val="000000">
                    <a:lumMod val="75000"/>
                    <a:lumOff val="25000"/>
                  </a:srgbClr>
                </a:solidFill>
              </a:rPr>
              <a:t>Use questionnaires/surveys</a:t>
            </a:r>
          </a:p>
          <a:p>
            <a:pPr defTabSz="914400"/>
            <a:endParaRPr lang="en-GB" sz="2000">
              <a:solidFill>
                <a:srgbClr val="000000">
                  <a:lumMod val="75000"/>
                  <a:lumOff val="25000"/>
                </a:srgbClr>
              </a:solidFill>
            </a:endParaRPr>
          </a:p>
        </p:txBody>
      </p:sp>
      <p:pic>
        <p:nvPicPr>
          <p:cNvPr id="8" name="Picture 7">
            <a:extLst>
              <a:ext uri="{FF2B5EF4-FFF2-40B4-BE49-F238E27FC236}">
                <a16:creationId xmlns:a16="http://schemas.microsoft.com/office/drawing/2014/main" id="{460884AF-47A8-4F0B-B7B2-201666301B84}"/>
              </a:ext>
            </a:extLst>
          </p:cNvPr>
          <p:cNvPicPr>
            <a:picLocks noChangeAspect="1"/>
          </p:cNvPicPr>
          <p:nvPr/>
        </p:nvPicPr>
        <p:blipFill rotWithShape="1">
          <a:blip r:embed="rId2"/>
          <a:srcRect b="11093"/>
          <a:stretch/>
        </p:blipFill>
        <p:spPr>
          <a:xfrm>
            <a:off x="4605337" y="3697475"/>
            <a:ext cx="2981325" cy="2862322"/>
          </a:xfrm>
          <a:prstGeom prst="rect">
            <a:avLst/>
          </a:prstGeom>
        </p:spPr>
      </p:pic>
      <p:pic>
        <p:nvPicPr>
          <p:cNvPr id="9" name="Content Placeholder 8">
            <a:extLst>
              <a:ext uri="{FF2B5EF4-FFF2-40B4-BE49-F238E27FC236}">
                <a16:creationId xmlns:a16="http://schemas.microsoft.com/office/drawing/2014/main" id="{EB174C84-DC32-4ED7-BE07-05F58186296C}"/>
              </a:ext>
            </a:extLst>
          </p:cNvPr>
          <p:cNvPicPr>
            <a:picLocks noChangeAspect="1"/>
          </p:cNvPicPr>
          <p:nvPr/>
        </p:nvPicPr>
        <p:blipFill rotWithShape="1">
          <a:blip r:embed="rId3">
            <a:extLst>
              <a:ext uri="{28A0092B-C50C-407E-A947-70E740481C1C}">
                <a14:useLocalDpi xmlns:a14="http://schemas.microsoft.com/office/drawing/2010/main" val="0"/>
              </a:ext>
            </a:extLst>
          </a:blip>
          <a:srcRect l="7260" t="33925" r="78433" b="45566"/>
          <a:stretch/>
        </p:blipFill>
        <p:spPr>
          <a:xfrm>
            <a:off x="10600963" y="261307"/>
            <a:ext cx="1268985" cy="1405939"/>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734D23FB-2688-4830-B294-125804D6D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9239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1"/>
            <a:ext cx="11123362" cy="498598"/>
          </a:xfrm>
        </p:spPr>
        <p:txBody>
          <a:bodyPr/>
          <a:lstStyle/>
          <a:p>
            <a:r>
              <a:rPr lang="en-US"/>
              <a:t>Review of Community Capabilities </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0" y="1260474"/>
            <a:ext cx="7546975" cy="4891751"/>
          </a:xfrm>
        </p:spPr>
        <p:txBody>
          <a:bodyPr numCol="1"/>
          <a:lstStyle/>
          <a:p>
            <a:pPr marL="0" indent="0">
              <a:buNone/>
            </a:pPr>
            <a:r>
              <a:rPr lang="en-US" b="1">
                <a:solidFill>
                  <a:srgbClr val="00A0AF"/>
                </a:solidFill>
              </a:rPr>
              <a:t>What’s already in place related to hazard mitigation? </a:t>
            </a:r>
          </a:p>
          <a:p>
            <a:r>
              <a:rPr lang="en-US" sz="2000">
                <a:solidFill>
                  <a:srgbClr val="000000">
                    <a:lumMod val="75000"/>
                    <a:lumOff val="25000"/>
                  </a:srgbClr>
                </a:solidFill>
              </a:rPr>
              <a:t>Conduct an inventory of communities’ existing and proposed policies, programs, and ordinances that may affect its vulnerability to hazards</a:t>
            </a:r>
          </a:p>
          <a:p>
            <a:r>
              <a:rPr lang="en-US" sz="2000">
                <a:solidFill>
                  <a:srgbClr val="000000">
                    <a:lumMod val="75000"/>
                    <a:lumOff val="25000"/>
                  </a:srgbClr>
                </a:solidFill>
              </a:rPr>
              <a:t>Determine the communities’ technical &amp; fiscal abilities to implement mitigation initiatives. Include ability to attract and leverage funding.</a:t>
            </a:r>
          </a:p>
          <a:p>
            <a:r>
              <a:rPr lang="en-US" sz="2000">
                <a:solidFill>
                  <a:srgbClr val="000000">
                    <a:lumMod val="75000"/>
                    <a:lumOff val="25000"/>
                  </a:srgbClr>
                </a:solidFill>
              </a:rPr>
              <a:t>Consider any special opportunities to enhance or supplement these capabilities.</a:t>
            </a:r>
          </a:p>
          <a:p>
            <a:pPr lvl="2"/>
            <a:endParaRPr lang="en-US" sz="1800"/>
          </a:p>
          <a:p>
            <a:endParaRPr lang="en-US" sz="1400"/>
          </a:p>
          <a:p>
            <a:endParaRPr lang="en-US" sz="1400"/>
          </a:p>
        </p:txBody>
      </p:sp>
      <p:graphicFrame>
        <p:nvGraphicFramePr>
          <p:cNvPr id="7" name="Diagram 6">
            <a:extLst>
              <a:ext uri="{FF2B5EF4-FFF2-40B4-BE49-F238E27FC236}">
                <a16:creationId xmlns:a16="http://schemas.microsoft.com/office/drawing/2014/main" id="{0725EE0D-1A0A-41AD-9370-360EBE793DE6}"/>
              </a:ext>
            </a:extLst>
          </p:cNvPr>
          <p:cNvGraphicFramePr>
            <a:graphicFrameLocks noChangeAspect="1"/>
          </p:cNvGraphicFramePr>
          <p:nvPr>
            <p:extLst>
              <p:ext uri="{D42A27DB-BD31-4B8C-83A1-F6EECF244321}">
                <p14:modId xmlns:p14="http://schemas.microsoft.com/office/powerpoint/2010/main" val="4237321717"/>
              </p:ext>
            </p:extLst>
          </p:nvPr>
        </p:nvGraphicFramePr>
        <p:xfrm>
          <a:off x="7870567" y="1260474"/>
          <a:ext cx="4083308" cy="3721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diagram&#10;&#10;Description automatically generated">
            <a:extLst>
              <a:ext uri="{FF2B5EF4-FFF2-40B4-BE49-F238E27FC236}">
                <a16:creationId xmlns:a16="http://schemas.microsoft.com/office/drawing/2014/main" id="{92AE0F71-3935-43F2-BEF4-5592046CCB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24585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0" y="1215957"/>
            <a:ext cx="5376863" cy="5102043"/>
          </a:xfrm>
        </p:spPr>
        <p:txBody>
          <a:bodyPr numCol="1">
            <a:normAutofit/>
          </a:bodyPr>
          <a:lstStyle/>
          <a:p>
            <a:pPr marL="0" indent="0">
              <a:buNone/>
            </a:pPr>
            <a:r>
              <a:rPr lang="en-US"/>
              <a:t>1. Identify and describe hazards</a:t>
            </a:r>
          </a:p>
          <a:p>
            <a:pPr marL="0" indent="0">
              <a:buNone/>
            </a:pPr>
            <a:r>
              <a:rPr lang="en-US"/>
              <a:t>2. Identify assets</a:t>
            </a:r>
          </a:p>
          <a:p>
            <a:pPr marL="0" indent="0">
              <a:buNone/>
            </a:pPr>
            <a:r>
              <a:rPr lang="en-US"/>
              <a:t>3. Assess risk</a:t>
            </a:r>
          </a:p>
          <a:p>
            <a:pPr marL="0" indent="0">
              <a:buNone/>
            </a:pPr>
            <a:r>
              <a:rPr lang="en-US"/>
              <a:t>4. Summarize vulnerability</a:t>
            </a:r>
          </a:p>
          <a:p>
            <a:pPr marL="360000" lvl="2" indent="0">
              <a:buNone/>
            </a:pPr>
            <a:endParaRPr lang="en-US" sz="2400"/>
          </a:p>
          <a:p>
            <a:pPr marL="0" indent="0">
              <a:buNone/>
            </a:pPr>
            <a:endParaRPr lang="en-US"/>
          </a:p>
          <a:p>
            <a:endParaRPr lang="en-US"/>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a:xfrm>
            <a:off x="1811338" y="6356351"/>
            <a:ext cx="3565525" cy="154800"/>
          </a:xfrm>
        </p:spPr>
        <p:txBody>
          <a:bodyPr anchor="ctr">
            <a:normAutofit/>
          </a:bodyPr>
          <a:lstStyle/>
          <a:p>
            <a:pPr marL="0" marR="0" lvl="0" indent="0" defTabSz="914377"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a:xfrm>
            <a:off x="540001" y="6356351"/>
            <a:ext cx="1055439" cy="154800"/>
          </a:xfrm>
        </p:spPr>
        <p:txBody>
          <a:bodyPr anchor="ctr">
            <a:normAutofit/>
          </a:bodyPr>
          <a:lstStyle/>
          <a:p>
            <a:pPr marL="0" marR="0" lvl="0" indent="0" defTabSz="914377" rtl="0" eaLnBrk="1" fontAlgn="auto" latinLnBrk="0" hangingPunct="1">
              <a:spcBef>
                <a:spcPts val="0"/>
              </a:spcBef>
              <a:spcAft>
                <a:spcPts val="600"/>
              </a:spcAft>
              <a:buClrTx/>
              <a:buSzTx/>
              <a:buFontTx/>
              <a:buNone/>
              <a:tabLst/>
              <a:defRPr/>
            </a:pPr>
            <a:fld id="{EEB2E137-973A-46DC-BB4E-688C661ACB66}" type="slidenum">
              <a:rPr kumimoji="0" lang="en-US" b="0" i="0" u="none" strike="noStrike" kern="1200" cap="none" spc="0" normalizeH="0" baseline="0" noProof="0" smtClean="0">
                <a:ln>
                  <a:noFill/>
                </a:ln>
                <a:effectLst/>
                <a:uLnTx/>
                <a:uFillTx/>
              </a:rPr>
              <a:pPr marL="0" marR="0" lvl="0" indent="0" defTabSz="914377" rtl="0" eaLnBrk="1" fontAlgn="auto" latinLnBrk="0" hangingPunct="1">
                <a:spcBef>
                  <a:spcPts val="0"/>
                </a:spcBef>
                <a:spcAft>
                  <a:spcPts val="600"/>
                </a:spcAft>
                <a:buClrTx/>
                <a:buSzTx/>
                <a:buFontTx/>
                <a:buNone/>
                <a:tabLst/>
                <a:defRPr/>
              </a:pPr>
              <a:t>25</a:t>
            </a:fld>
            <a:endParaRPr kumimoji="0" lang="en-US" b="0" i="0" u="none" strike="noStrike" kern="1200" cap="none" spc="0" normalizeH="0" baseline="0" noProof="0">
              <a:ln>
                <a:noFill/>
              </a:ln>
              <a:effectLst/>
              <a:uLnTx/>
              <a:uFillTx/>
            </a:endParaRPr>
          </a:p>
        </p:txBody>
      </p:sp>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0"/>
            <a:ext cx="11124000" cy="498598"/>
          </a:xfrm>
        </p:spPr>
        <p:txBody>
          <a:bodyPr wrap="square" anchor="t">
            <a:noAutofit/>
          </a:bodyPr>
          <a:lstStyle/>
          <a:p>
            <a:r>
              <a:rPr lang="en-US"/>
              <a:t>Phase 2: Conduct a Risk Assessment</a:t>
            </a:r>
            <a:br>
              <a:rPr lang="en-US"/>
            </a:br>
            <a:endParaRPr lang="en-US"/>
          </a:p>
        </p:txBody>
      </p:sp>
      <p:sp>
        <p:nvSpPr>
          <p:cNvPr id="12" name="Text Placeholder 6">
            <a:extLst>
              <a:ext uri="{FF2B5EF4-FFF2-40B4-BE49-F238E27FC236}">
                <a16:creationId xmlns:a16="http://schemas.microsoft.com/office/drawing/2014/main" id="{8BE55332-F679-470C-8887-A78608D59D0B}"/>
              </a:ext>
            </a:extLst>
          </p:cNvPr>
          <p:cNvSpPr>
            <a:spLocks noGrp="1"/>
          </p:cNvSpPr>
          <p:nvPr>
            <p:ph type="body" sz="quarter" idx="18"/>
          </p:nvPr>
        </p:nvSpPr>
        <p:spPr>
          <a:xfrm>
            <a:off x="10848497" y="6259151"/>
            <a:ext cx="828000" cy="252000"/>
          </a:xfrm>
        </p:spPr>
        <p:txBody>
          <a:bodyPr/>
          <a:lstStyle/>
          <a:p>
            <a:endParaRPr lang="en-US"/>
          </a:p>
        </p:txBody>
      </p:sp>
      <p:pic>
        <p:nvPicPr>
          <p:cNvPr id="7" name="Picture 4">
            <a:extLst>
              <a:ext uri="{FF2B5EF4-FFF2-40B4-BE49-F238E27FC236}">
                <a16:creationId xmlns:a16="http://schemas.microsoft.com/office/drawing/2014/main" id="{775FB9FA-AD6A-4DDD-A11C-5FD33540A9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5313338" y="2257009"/>
            <a:ext cx="6599237" cy="3727934"/>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Content Placeholder 8">
            <a:extLst>
              <a:ext uri="{FF2B5EF4-FFF2-40B4-BE49-F238E27FC236}">
                <a16:creationId xmlns:a16="http://schemas.microsoft.com/office/drawing/2014/main" id="{CF3924AD-A0BC-4FA5-A4C2-A7757A7DECB8}"/>
              </a:ext>
            </a:extLst>
          </p:cNvPr>
          <p:cNvPicPr>
            <a:picLocks noChangeAspect="1"/>
          </p:cNvPicPr>
          <p:nvPr/>
        </p:nvPicPr>
        <p:blipFill rotWithShape="1">
          <a:blip r:embed="rId3">
            <a:extLst>
              <a:ext uri="{28A0092B-C50C-407E-A947-70E740481C1C}">
                <a14:useLocalDpi xmlns:a14="http://schemas.microsoft.com/office/drawing/2010/main" val="0"/>
              </a:ext>
            </a:extLst>
          </a:blip>
          <a:srcRect l="23850" t="33925" r="62080" b="45566"/>
          <a:stretch/>
        </p:blipFill>
        <p:spPr>
          <a:xfrm>
            <a:off x="10753247" y="86329"/>
            <a:ext cx="1247964" cy="1405939"/>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68BB019-D721-4241-9E48-C83AC2E8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38688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87243" y="289882"/>
            <a:ext cx="11123362" cy="498598"/>
          </a:xfrm>
        </p:spPr>
        <p:txBody>
          <a:bodyPr/>
          <a:lstStyle/>
          <a:p>
            <a:r>
              <a:rPr lang="en-US"/>
              <a:t>Hazard Identification </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a:xfrm>
            <a:off x="1401095" y="6524454"/>
            <a:ext cx="4824000" cy="15480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681395" y="951072"/>
            <a:ext cx="5390152" cy="5149047"/>
          </a:xfrm>
        </p:spPr>
        <p:txBody>
          <a:bodyPr numCol="1"/>
          <a:lstStyle/>
          <a:p>
            <a:pPr marL="0" indent="0">
              <a:buNone/>
            </a:pPr>
            <a:r>
              <a:rPr lang="en-US" sz="2000" b="1">
                <a:solidFill>
                  <a:srgbClr val="00A0AF"/>
                </a:solidFill>
              </a:rPr>
              <a:t>Has it Happened Before? </a:t>
            </a:r>
          </a:p>
          <a:p>
            <a:r>
              <a:rPr lang="en-US" sz="1800">
                <a:solidFill>
                  <a:srgbClr val="000000">
                    <a:lumMod val="75000"/>
                    <a:lumOff val="25000"/>
                  </a:srgbClr>
                </a:solidFill>
              </a:rPr>
              <a:t>Information Sources:</a:t>
            </a:r>
          </a:p>
          <a:p>
            <a:pPr lvl="1"/>
            <a:r>
              <a:rPr lang="en-US" sz="1600">
                <a:solidFill>
                  <a:srgbClr val="000000">
                    <a:lumMod val="75000"/>
                    <a:lumOff val="25000"/>
                  </a:srgbClr>
                </a:solidFill>
              </a:rPr>
              <a:t>Montana State Hazard Mitigation Plan (2018)</a:t>
            </a:r>
          </a:p>
          <a:p>
            <a:pPr lvl="1"/>
            <a:r>
              <a:rPr lang="en-US" sz="1600">
                <a:solidFill>
                  <a:srgbClr val="000000">
                    <a:lumMod val="75000"/>
                    <a:lumOff val="25000"/>
                  </a:srgbClr>
                </a:solidFill>
              </a:rPr>
              <a:t>Existing County and Tribal Mitigation Plans</a:t>
            </a:r>
          </a:p>
          <a:p>
            <a:pPr lvl="1"/>
            <a:r>
              <a:rPr lang="en-US" sz="1600">
                <a:solidFill>
                  <a:srgbClr val="000000">
                    <a:lumMod val="75000"/>
                    <a:lumOff val="25000"/>
                  </a:srgbClr>
                </a:solidFill>
              </a:rPr>
              <a:t>Community Wildfire Protection Plans </a:t>
            </a:r>
          </a:p>
          <a:p>
            <a:pPr lvl="1"/>
            <a:r>
              <a:rPr lang="en-US" sz="1600">
                <a:solidFill>
                  <a:srgbClr val="000000">
                    <a:lumMod val="75000"/>
                    <a:lumOff val="25000"/>
                  </a:srgbClr>
                </a:solidFill>
              </a:rPr>
              <a:t>State/Local/Tribal THIRAs</a:t>
            </a:r>
          </a:p>
          <a:p>
            <a:pPr lvl="1"/>
            <a:r>
              <a:rPr lang="en-US" sz="1600">
                <a:solidFill>
                  <a:srgbClr val="000000">
                    <a:lumMod val="75000"/>
                    <a:lumOff val="25000"/>
                  </a:srgbClr>
                </a:solidFill>
              </a:rPr>
              <a:t>Past disaster declarations</a:t>
            </a:r>
          </a:p>
          <a:p>
            <a:pPr lvl="1"/>
            <a:r>
              <a:rPr lang="en-US" sz="1600">
                <a:solidFill>
                  <a:srgbClr val="000000">
                    <a:lumMod val="75000"/>
                    <a:lumOff val="25000"/>
                  </a:srgbClr>
                </a:solidFill>
              </a:rPr>
              <a:t>Planning team/community members</a:t>
            </a:r>
          </a:p>
          <a:p>
            <a:pPr lvl="1"/>
            <a:r>
              <a:rPr lang="en-US" sz="1600">
                <a:solidFill>
                  <a:srgbClr val="000000">
                    <a:lumMod val="75000"/>
                    <a:lumOff val="25000"/>
                  </a:srgbClr>
                </a:solidFill>
              </a:rPr>
              <a:t>Existing plans and reports</a:t>
            </a:r>
          </a:p>
          <a:p>
            <a:pPr lvl="1"/>
            <a:r>
              <a:rPr lang="en-US" sz="1600">
                <a:solidFill>
                  <a:srgbClr val="000000">
                    <a:lumMod val="75000"/>
                    <a:lumOff val="25000"/>
                  </a:srgbClr>
                </a:solidFill>
              </a:rPr>
              <a:t>GIS-based maps and data</a:t>
            </a:r>
          </a:p>
          <a:p>
            <a:pPr lvl="1"/>
            <a:r>
              <a:rPr lang="en-US" sz="1600">
                <a:solidFill>
                  <a:srgbClr val="000000">
                    <a:lumMod val="75000"/>
                    <a:lumOff val="25000"/>
                  </a:srgbClr>
                </a:solidFill>
              </a:rPr>
              <a:t>Internet websites and databases</a:t>
            </a:r>
          </a:p>
          <a:p>
            <a:pPr lvl="1"/>
            <a:r>
              <a:rPr lang="en-US" sz="1600">
                <a:solidFill>
                  <a:srgbClr val="000000">
                    <a:lumMod val="75000"/>
                    <a:lumOff val="25000"/>
                  </a:srgbClr>
                </a:solidFill>
              </a:rPr>
              <a:t>Newspaper/historical records</a:t>
            </a:r>
          </a:p>
          <a:p>
            <a:pPr lvl="1"/>
            <a:r>
              <a:rPr lang="en-US" sz="1600">
                <a:solidFill>
                  <a:srgbClr val="000000">
                    <a:lumMod val="75000"/>
                    <a:lumOff val="25000"/>
                  </a:srgbClr>
                </a:solidFill>
              </a:rPr>
              <a:t>Local, state, and federal experts</a:t>
            </a:r>
            <a:endParaRPr lang="en-US" sz="1800"/>
          </a:p>
        </p:txBody>
      </p:sp>
      <p:pic>
        <p:nvPicPr>
          <p:cNvPr id="8" name="Picture 7">
            <a:extLst>
              <a:ext uri="{FF2B5EF4-FFF2-40B4-BE49-F238E27FC236}">
                <a16:creationId xmlns:a16="http://schemas.microsoft.com/office/drawing/2014/main" id="{36397BCE-B3BA-424A-B0E0-4F2DC80ED184}"/>
              </a:ext>
            </a:extLst>
          </p:cNvPr>
          <p:cNvPicPr>
            <a:picLocks noChangeAspect="1"/>
          </p:cNvPicPr>
          <p:nvPr/>
        </p:nvPicPr>
        <p:blipFill rotWithShape="1">
          <a:blip r:embed="rId2"/>
          <a:srcRect l="46285" t="29166" r="38906" b="12608"/>
          <a:stretch/>
        </p:blipFill>
        <p:spPr>
          <a:xfrm>
            <a:off x="5762126" y="1320404"/>
            <a:ext cx="6057900" cy="4466023"/>
          </a:xfrm>
          <a:prstGeom prst="rect">
            <a:avLst/>
          </a:prstGeom>
        </p:spPr>
      </p:pic>
      <p:sp>
        <p:nvSpPr>
          <p:cNvPr id="12" name="TextBox 11">
            <a:extLst>
              <a:ext uri="{FF2B5EF4-FFF2-40B4-BE49-F238E27FC236}">
                <a16:creationId xmlns:a16="http://schemas.microsoft.com/office/drawing/2014/main" id="{FB54004A-451E-4462-9C07-F8D3FFFA5AEB}"/>
              </a:ext>
            </a:extLst>
          </p:cNvPr>
          <p:cNvSpPr txBox="1"/>
          <p:nvPr/>
        </p:nvSpPr>
        <p:spPr>
          <a:xfrm>
            <a:off x="5640936" y="951072"/>
            <a:ext cx="6300280" cy="369332"/>
          </a:xfrm>
          <a:prstGeom prst="rect">
            <a:avLst/>
          </a:prstGeom>
          <a:noFill/>
        </p:spPr>
        <p:txBody>
          <a:bodyPr wrap="square">
            <a:spAutoFit/>
          </a:bodyPr>
          <a:lstStyle/>
          <a:p>
            <a:pPr marL="0" indent="0" algn="ctr">
              <a:buNone/>
            </a:pPr>
            <a:r>
              <a:rPr lang="en-US" sz="1800" b="1" u="sng"/>
              <a:t>97 Federal Disaster Declarations in Montana since 1953 </a:t>
            </a:r>
          </a:p>
        </p:txBody>
      </p:sp>
      <p:pic>
        <p:nvPicPr>
          <p:cNvPr id="13" name="Picture 12" descr="A picture containing diagram&#10;&#10;Description automatically generated">
            <a:extLst>
              <a:ext uri="{FF2B5EF4-FFF2-40B4-BE49-F238E27FC236}">
                <a16:creationId xmlns:a16="http://schemas.microsoft.com/office/drawing/2014/main" id="{28A3CD1E-8C6D-4770-A291-40FEDC17F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022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68857" y="298203"/>
            <a:ext cx="11123362" cy="498598"/>
          </a:xfrm>
        </p:spPr>
        <p:txBody>
          <a:bodyPr/>
          <a:lstStyle/>
          <a:p>
            <a:r>
              <a:rPr lang="en-US"/>
              <a:t>Profile the Hazards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28636" y="1527175"/>
            <a:ext cx="6615113" cy="4035426"/>
          </a:xfrm>
        </p:spPr>
        <p:txBody>
          <a:bodyPr numCol="1"/>
          <a:lstStyle/>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Segoe UI"/>
                <a:ea typeface="+mn-ea"/>
                <a:cs typeface="+mn-cs"/>
              </a:rPr>
              <a:t>Identify hazards affecting counties &amp; tribes in the region</a:t>
            </a:r>
          </a:p>
          <a:p>
            <a:pPr marL="180000" marR="0" lvl="0" indent="-1800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Segoe UI"/>
                <a:ea typeface="+mn-ea"/>
                <a:cs typeface="+mn-cs"/>
              </a:rPr>
              <a:t>Profile the hazards that are likely to have impacts and are reasonable to mitigate</a:t>
            </a:r>
          </a:p>
          <a:p>
            <a:endParaRPr lang="en-US" sz="2000">
              <a:solidFill>
                <a:srgbClr val="000000">
                  <a:lumMod val="75000"/>
                  <a:lumOff val="25000"/>
                </a:srgbClr>
              </a:solidFill>
            </a:endParaRPr>
          </a:p>
          <a:p>
            <a:r>
              <a:rPr lang="en-US" sz="2000">
                <a:solidFill>
                  <a:srgbClr val="000000">
                    <a:lumMod val="75000"/>
                    <a:lumOff val="25000"/>
                  </a:srgbClr>
                </a:solidFill>
              </a:rPr>
              <a:t>Hazard/problem description</a:t>
            </a:r>
          </a:p>
          <a:p>
            <a:r>
              <a:rPr lang="en-US" sz="2000">
                <a:solidFill>
                  <a:srgbClr val="000000">
                    <a:lumMod val="75000"/>
                    <a:lumOff val="25000"/>
                  </a:srgbClr>
                </a:solidFill>
              </a:rPr>
              <a:t>Geographic Area Affected (maps where applicable)</a:t>
            </a:r>
          </a:p>
          <a:p>
            <a:r>
              <a:rPr lang="en-US" sz="2000">
                <a:solidFill>
                  <a:srgbClr val="000000">
                    <a:lumMod val="75000"/>
                    <a:lumOff val="25000"/>
                  </a:srgbClr>
                </a:solidFill>
              </a:rPr>
              <a:t>Past occurrences</a:t>
            </a:r>
          </a:p>
          <a:p>
            <a:r>
              <a:rPr lang="en-US" sz="2000">
                <a:solidFill>
                  <a:srgbClr val="000000">
                    <a:lumMod val="75000"/>
                    <a:lumOff val="25000"/>
                  </a:srgbClr>
                </a:solidFill>
              </a:rPr>
              <a:t>Frequency/likelihood of future occurrence </a:t>
            </a:r>
          </a:p>
          <a:p>
            <a:r>
              <a:rPr lang="en-US" sz="2000">
                <a:solidFill>
                  <a:srgbClr val="000000">
                    <a:lumMod val="75000"/>
                    <a:lumOff val="25000"/>
                  </a:srgbClr>
                </a:solidFill>
              </a:rPr>
              <a:t>Magnitude (extent) /secondary effects</a:t>
            </a:r>
          </a:p>
          <a:p>
            <a:r>
              <a:rPr lang="en-US" sz="2000">
                <a:solidFill>
                  <a:srgbClr val="000000">
                    <a:lumMod val="75000"/>
                    <a:lumOff val="25000"/>
                  </a:srgbClr>
                </a:solidFill>
              </a:rPr>
              <a:t>Climate Change Considerations</a:t>
            </a:r>
          </a:p>
        </p:txBody>
      </p:sp>
      <p:pic>
        <p:nvPicPr>
          <p:cNvPr id="9" name="Picture 8" descr="A picture containing diagram&#10;&#10;Description automatically generated">
            <a:extLst>
              <a:ext uri="{FF2B5EF4-FFF2-40B4-BE49-F238E27FC236}">
                <a16:creationId xmlns:a16="http://schemas.microsoft.com/office/drawing/2014/main" id="{428C4467-5EFE-4EB8-9FEE-211B9CC93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0" name="Picture 9">
            <a:extLst>
              <a:ext uri="{FF2B5EF4-FFF2-40B4-BE49-F238E27FC236}">
                <a16:creationId xmlns:a16="http://schemas.microsoft.com/office/drawing/2014/main" id="{934C966A-B4A7-4ABC-80F0-27764DD07853}"/>
              </a:ext>
            </a:extLst>
          </p:cNvPr>
          <p:cNvPicPr>
            <a:picLocks noChangeAspect="1"/>
          </p:cNvPicPr>
          <p:nvPr/>
        </p:nvPicPr>
        <p:blipFill>
          <a:blip r:embed="rId3"/>
          <a:stretch>
            <a:fillRect/>
          </a:stretch>
        </p:blipFill>
        <p:spPr>
          <a:xfrm>
            <a:off x="8360229" y="175891"/>
            <a:ext cx="3303135" cy="4453428"/>
          </a:xfrm>
          <a:prstGeom prst="rect">
            <a:avLst/>
          </a:prstGeom>
        </p:spPr>
      </p:pic>
      <p:pic>
        <p:nvPicPr>
          <p:cNvPr id="12" name="Picture 11">
            <a:extLst>
              <a:ext uri="{FF2B5EF4-FFF2-40B4-BE49-F238E27FC236}">
                <a16:creationId xmlns:a16="http://schemas.microsoft.com/office/drawing/2014/main" id="{93243C13-1179-4D71-AC7C-E7D014AEADB9}"/>
              </a:ext>
            </a:extLst>
          </p:cNvPr>
          <p:cNvPicPr>
            <a:picLocks noChangeAspect="1"/>
          </p:cNvPicPr>
          <p:nvPr/>
        </p:nvPicPr>
        <p:blipFill>
          <a:blip r:embed="rId4"/>
          <a:stretch>
            <a:fillRect/>
          </a:stretch>
        </p:blipFill>
        <p:spPr>
          <a:xfrm>
            <a:off x="7821159" y="4751631"/>
            <a:ext cx="4105275" cy="1924050"/>
          </a:xfrm>
          <a:prstGeom prst="rect">
            <a:avLst/>
          </a:prstGeom>
        </p:spPr>
      </p:pic>
    </p:spTree>
    <p:extLst>
      <p:ext uri="{BB962C8B-B14F-4D97-AF65-F5344CB8AC3E}">
        <p14:creationId xmlns:p14="http://schemas.microsoft.com/office/powerpoint/2010/main" val="405316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06486" y="305072"/>
            <a:ext cx="11123362" cy="498598"/>
          </a:xfrm>
        </p:spPr>
        <p:txBody>
          <a:bodyPr/>
          <a:lstStyle/>
          <a:p>
            <a:r>
              <a:rPr lang="en-US"/>
              <a:t>Vulnerability Assessment</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306486" y="1247222"/>
            <a:ext cx="5123931" cy="4983307"/>
          </a:xfrm>
        </p:spPr>
        <p:txBody>
          <a:bodyPr numCol="1"/>
          <a:lstStyle/>
          <a:p>
            <a:pPr marL="0" indent="0">
              <a:buNone/>
            </a:pPr>
            <a:r>
              <a:rPr lang="en-US" sz="2000" b="1">
                <a:solidFill>
                  <a:srgbClr val="00A0AF"/>
                </a:solidFill>
              </a:rPr>
              <a:t>Inventory Assets and Determine What Will be Affected </a:t>
            </a:r>
          </a:p>
          <a:p>
            <a:r>
              <a:rPr lang="en-US" sz="1800">
                <a:solidFill>
                  <a:srgbClr val="000000">
                    <a:lumMod val="75000"/>
                    <a:lumOff val="25000"/>
                  </a:srgbClr>
                </a:solidFill>
              </a:rPr>
              <a:t>Inventory residential &amp; commercial structures</a:t>
            </a:r>
          </a:p>
          <a:p>
            <a:r>
              <a:rPr lang="en-US" sz="1800">
                <a:solidFill>
                  <a:srgbClr val="000000">
                    <a:lumMod val="75000"/>
                    <a:lumOff val="25000"/>
                  </a:srgbClr>
                </a:solidFill>
              </a:rPr>
              <a:t>Inventory critical facilities</a:t>
            </a:r>
          </a:p>
          <a:p>
            <a:r>
              <a:rPr lang="en-US" sz="1800">
                <a:solidFill>
                  <a:srgbClr val="000000">
                    <a:lumMod val="75000"/>
                    <a:lumOff val="25000"/>
                  </a:srgbClr>
                </a:solidFill>
              </a:rPr>
              <a:t>Determine # and value of structures</a:t>
            </a:r>
          </a:p>
          <a:p>
            <a:r>
              <a:rPr lang="en-US" sz="1800">
                <a:solidFill>
                  <a:srgbClr val="000000">
                    <a:lumMod val="75000"/>
                    <a:lumOff val="25000"/>
                  </a:srgbClr>
                </a:solidFill>
              </a:rPr>
              <a:t>Determine # of people in area</a:t>
            </a:r>
          </a:p>
          <a:p>
            <a:r>
              <a:rPr lang="en-US" sz="1800">
                <a:solidFill>
                  <a:srgbClr val="000000">
                    <a:lumMod val="75000"/>
                    <a:lumOff val="25000"/>
                  </a:srgbClr>
                </a:solidFill>
              </a:rPr>
              <a:t>Identify vulnerable infrastructure</a:t>
            </a:r>
          </a:p>
          <a:p>
            <a:r>
              <a:rPr lang="en-US" sz="1800">
                <a:solidFill>
                  <a:srgbClr val="000000">
                    <a:lumMod val="75000"/>
                    <a:lumOff val="25000"/>
                  </a:srgbClr>
                </a:solidFill>
              </a:rPr>
              <a:t>Identify development trends and constraints</a:t>
            </a:r>
          </a:p>
          <a:p>
            <a:r>
              <a:rPr lang="en-US" sz="1800">
                <a:solidFill>
                  <a:srgbClr val="000000">
                    <a:lumMod val="75000"/>
                    <a:lumOff val="25000"/>
                  </a:srgbClr>
                </a:solidFill>
              </a:rPr>
              <a:t>Identify cultural, natural &amp; historic resource areas</a:t>
            </a:r>
          </a:p>
          <a:p>
            <a:r>
              <a:rPr lang="en-US" sz="1800">
                <a:solidFill>
                  <a:srgbClr val="000000">
                    <a:lumMod val="75000"/>
                    <a:lumOff val="25000"/>
                  </a:srgbClr>
                </a:solidFill>
              </a:rPr>
              <a:t>Estimate the losses </a:t>
            </a:r>
          </a:p>
          <a:p>
            <a:pPr lvl="2"/>
            <a:endParaRPr lang="en-US" sz="1800"/>
          </a:p>
          <a:p>
            <a:endParaRPr lang="en-US" sz="1400"/>
          </a:p>
          <a:p>
            <a:endParaRPr lang="en-US" sz="1400"/>
          </a:p>
        </p:txBody>
      </p:sp>
      <p:pic>
        <p:nvPicPr>
          <p:cNvPr id="8" name="Picture 7">
            <a:extLst>
              <a:ext uri="{FF2B5EF4-FFF2-40B4-BE49-F238E27FC236}">
                <a16:creationId xmlns:a16="http://schemas.microsoft.com/office/drawing/2014/main" id="{79C93214-0240-4B44-A361-48C1A5DC4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791" y="5486901"/>
            <a:ext cx="8598418" cy="1046048"/>
          </a:xfrm>
          <a:prstGeom prst="rect">
            <a:avLst/>
          </a:prstGeom>
        </p:spPr>
      </p:pic>
      <p:pic>
        <p:nvPicPr>
          <p:cNvPr id="7" name="Picture 6" descr="Map&#10;&#10;Description automatically generated">
            <a:extLst>
              <a:ext uri="{FF2B5EF4-FFF2-40B4-BE49-F238E27FC236}">
                <a16:creationId xmlns:a16="http://schemas.microsoft.com/office/drawing/2014/main" id="{2E77F232-DA10-4C37-9281-2DECAE805494}"/>
              </a:ext>
            </a:extLst>
          </p:cNvPr>
          <p:cNvPicPr>
            <a:picLocks noChangeAspect="1"/>
          </p:cNvPicPr>
          <p:nvPr/>
        </p:nvPicPr>
        <p:blipFill rotWithShape="1">
          <a:blip r:embed="rId3">
            <a:extLst>
              <a:ext uri="{28A0092B-C50C-407E-A947-70E740481C1C}">
                <a14:useLocalDpi xmlns:a14="http://schemas.microsoft.com/office/drawing/2010/main" val="0"/>
              </a:ext>
            </a:extLst>
          </a:blip>
          <a:srcRect l="3744" t="4449" r="3851" b="2639"/>
          <a:stretch/>
        </p:blipFill>
        <p:spPr>
          <a:xfrm>
            <a:off x="5868167" y="346849"/>
            <a:ext cx="6272251" cy="4873352"/>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D0D1D1C-355E-4E05-928C-1625FC2E7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28176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5E70-6B8B-412A-8A56-48BFC3136B3E}"/>
              </a:ext>
            </a:extLst>
          </p:cNvPr>
          <p:cNvSpPr>
            <a:spLocks noGrp="1"/>
          </p:cNvSpPr>
          <p:nvPr>
            <p:ph type="title"/>
          </p:nvPr>
        </p:nvSpPr>
        <p:spPr>
          <a:xfrm>
            <a:off x="540001" y="193152"/>
            <a:ext cx="5898900" cy="498598"/>
          </a:xfrm>
        </p:spPr>
        <p:txBody>
          <a:bodyPr/>
          <a:lstStyle/>
          <a:p>
            <a:r>
              <a:rPr lang="en-US"/>
              <a:t>FEMA National Risk Index</a:t>
            </a:r>
          </a:p>
        </p:txBody>
      </p:sp>
      <p:sp>
        <p:nvSpPr>
          <p:cNvPr id="3" name="Footer Placeholder 2">
            <a:extLst>
              <a:ext uri="{FF2B5EF4-FFF2-40B4-BE49-F238E27FC236}">
                <a16:creationId xmlns:a16="http://schemas.microsoft.com/office/drawing/2014/main" id="{F181012B-258F-4894-91F3-69333703403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50257E87-76CD-421D-9999-842B82DAA92C}"/>
              </a:ext>
            </a:extLst>
          </p:cNvPr>
          <p:cNvSpPr>
            <a:spLocks noGrp="1"/>
          </p:cNvSpPr>
          <p:nvPr>
            <p:ph type="sldNum" sz="quarter" idx="4"/>
          </p:nvPr>
        </p:nvSpPr>
        <p:spPr/>
        <p:txBody>
          <a:bodyPr/>
          <a:lstStyle/>
          <a:p>
            <a:fld id="{EEB2E137-973A-46DC-BB4E-688C661ACB66}" type="slidenum">
              <a:rPr lang="en-US" smtClean="0"/>
              <a:pPr/>
              <a:t>29</a:t>
            </a:fld>
            <a:endParaRPr lang="en-US"/>
          </a:p>
        </p:txBody>
      </p:sp>
      <p:pic>
        <p:nvPicPr>
          <p:cNvPr id="6" name="Picture 5">
            <a:extLst>
              <a:ext uri="{FF2B5EF4-FFF2-40B4-BE49-F238E27FC236}">
                <a16:creationId xmlns:a16="http://schemas.microsoft.com/office/drawing/2014/main" id="{4C4408E3-9925-477F-A15C-73F066B46E11}"/>
              </a:ext>
            </a:extLst>
          </p:cNvPr>
          <p:cNvPicPr>
            <a:picLocks noChangeAspect="1"/>
          </p:cNvPicPr>
          <p:nvPr/>
        </p:nvPicPr>
        <p:blipFill rotWithShape="1">
          <a:blip r:embed="rId2"/>
          <a:srcRect l="39135" t="24442" r="41579" b="18007"/>
          <a:stretch/>
        </p:blipFill>
        <p:spPr>
          <a:xfrm>
            <a:off x="5686424" y="848099"/>
            <a:ext cx="6438901" cy="3602718"/>
          </a:xfrm>
          <a:prstGeom prst="rect">
            <a:avLst/>
          </a:prstGeom>
        </p:spPr>
      </p:pic>
      <p:pic>
        <p:nvPicPr>
          <p:cNvPr id="10" name="Picture 9">
            <a:extLst>
              <a:ext uri="{FF2B5EF4-FFF2-40B4-BE49-F238E27FC236}">
                <a16:creationId xmlns:a16="http://schemas.microsoft.com/office/drawing/2014/main" id="{71FFB8F4-266E-4837-8E2D-3C4B3F8D3C94}"/>
              </a:ext>
            </a:extLst>
          </p:cNvPr>
          <p:cNvPicPr>
            <a:picLocks noChangeAspect="1"/>
          </p:cNvPicPr>
          <p:nvPr/>
        </p:nvPicPr>
        <p:blipFill rotWithShape="1">
          <a:blip r:embed="rId3"/>
          <a:srcRect l="39248" t="23488" r="41512" b="19095"/>
          <a:stretch/>
        </p:blipFill>
        <p:spPr>
          <a:xfrm>
            <a:off x="57150" y="3207657"/>
            <a:ext cx="6438901" cy="3602718"/>
          </a:xfrm>
          <a:prstGeom prst="rect">
            <a:avLst/>
          </a:prstGeom>
        </p:spPr>
      </p:pic>
      <p:sp>
        <p:nvSpPr>
          <p:cNvPr id="12" name="Title 1">
            <a:extLst>
              <a:ext uri="{FF2B5EF4-FFF2-40B4-BE49-F238E27FC236}">
                <a16:creationId xmlns:a16="http://schemas.microsoft.com/office/drawing/2014/main" id="{6B4DAF53-E719-4625-AC72-77AEE2203F0F}"/>
              </a:ext>
            </a:extLst>
          </p:cNvPr>
          <p:cNvSpPr txBox="1">
            <a:spLocks/>
          </p:cNvSpPr>
          <p:nvPr/>
        </p:nvSpPr>
        <p:spPr>
          <a:xfrm>
            <a:off x="7248525" y="4556100"/>
            <a:ext cx="4305300" cy="332399"/>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400" dirty="0"/>
              <a:t>Risk Score</a:t>
            </a:r>
          </a:p>
        </p:txBody>
      </p:sp>
      <p:sp>
        <p:nvSpPr>
          <p:cNvPr id="14" name="TextBox 13">
            <a:extLst>
              <a:ext uri="{FF2B5EF4-FFF2-40B4-BE49-F238E27FC236}">
                <a16:creationId xmlns:a16="http://schemas.microsoft.com/office/drawing/2014/main" id="{D96B1D60-D7F9-4587-A769-7A1782A51ED1}"/>
              </a:ext>
            </a:extLst>
          </p:cNvPr>
          <p:cNvSpPr txBox="1"/>
          <p:nvPr/>
        </p:nvSpPr>
        <p:spPr>
          <a:xfrm>
            <a:off x="7088058" y="126518"/>
            <a:ext cx="6096000" cy="646331"/>
          </a:xfrm>
          <a:prstGeom prst="rect">
            <a:avLst/>
          </a:prstGeom>
          <a:noFill/>
        </p:spPr>
        <p:txBody>
          <a:bodyPr wrap="square">
            <a:spAutoFit/>
          </a:bodyPr>
          <a:lstStyle/>
          <a:p>
            <a:r>
              <a:rPr lang="en-US" dirty="0">
                <a:hlinkClick r:id="rId4"/>
              </a:rPr>
              <a:t>https://www.fema.gov/flood-maps/products-tools/national-risk-index</a:t>
            </a:r>
            <a:r>
              <a:rPr lang="en-US" dirty="0"/>
              <a:t> </a:t>
            </a:r>
          </a:p>
        </p:txBody>
      </p:sp>
      <p:pic>
        <p:nvPicPr>
          <p:cNvPr id="8" name="Picture 7">
            <a:extLst>
              <a:ext uri="{FF2B5EF4-FFF2-40B4-BE49-F238E27FC236}">
                <a16:creationId xmlns:a16="http://schemas.microsoft.com/office/drawing/2014/main" id="{39F46FA7-2994-48A1-83B2-BFD7BC5C83D9}"/>
              </a:ext>
            </a:extLst>
          </p:cNvPr>
          <p:cNvPicPr>
            <a:picLocks noChangeAspect="1"/>
          </p:cNvPicPr>
          <p:nvPr/>
        </p:nvPicPr>
        <p:blipFill rotWithShape="1">
          <a:blip r:embed="rId5"/>
          <a:srcRect l="33834" t="53041" r="63077" b="23522"/>
          <a:stretch/>
        </p:blipFill>
        <p:spPr>
          <a:xfrm>
            <a:off x="10873864" y="4462638"/>
            <a:ext cx="1251461" cy="1780847"/>
          </a:xfrm>
          <a:prstGeom prst="rect">
            <a:avLst/>
          </a:prstGeom>
        </p:spPr>
      </p:pic>
      <p:pic>
        <p:nvPicPr>
          <p:cNvPr id="15" name="Picture 14">
            <a:extLst>
              <a:ext uri="{FF2B5EF4-FFF2-40B4-BE49-F238E27FC236}">
                <a16:creationId xmlns:a16="http://schemas.microsoft.com/office/drawing/2014/main" id="{32658AEF-837B-4A03-9A8C-7F3097225BC2}"/>
              </a:ext>
            </a:extLst>
          </p:cNvPr>
          <p:cNvPicPr>
            <a:picLocks noChangeAspect="1"/>
          </p:cNvPicPr>
          <p:nvPr/>
        </p:nvPicPr>
        <p:blipFill rotWithShape="1">
          <a:blip r:embed="rId6"/>
          <a:srcRect l="33767" t="58202" r="62973" b="22334"/>
          <a:stretch/>
        </p:blipFill>
        <p:spPr>
          <a:xfrm>
            <a:off x="98550" y="1453113"/>
            <a:ext cx="1567477" cy="1754544"/>
          </a:xfrm>
          <a:prstGeom prst="rect">
            <a:avLst/>
          </a:prstGeom>
        </p:spPr>
      </p:pic>
      <p:sp>
        <p:nvSpPr>
          <p:cNvPr id="11" name="Title 1">
            <a:extLst>
              <a:ext uri="{FF2B5EF4-FFF2-40B4-BE49-F238E27FC236}">
                <a16:creationId xmlns:a16="http://schemas.microsoft.com/office/drawing/2014/main" id="{CD12394B-9768-41D9-B7DF-920BC99B4ED3}"/>
              </a:ext>
            </a:extLst>
          </p:cNvPr>
          <p:cNvSpPr txBox="1">
            <a:spLocks/>
          </p:cNvSpPr>
          <p:nvPr/>
        </p:nvSpPr>
        <p:spPr>
          <a:xfrm>
            <a:off x="1420452" y="2881168"/>
            <a:ext cx="4305300" cy="332399"/>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dirty="0"/>
              <a:t>Community Resilience</a:t>
            </a:r>
          </a:p>
        </p:txBody>
      </p:sp>
      <p:pic>
        <p:nvPicPr>
          <p:cNvPr id="16" name="Picture 15" descr="A picture containing diagram&#10;&#10;Description automatically generated">
            <a:extLst>
              <a:ext uri="{FF2B5EF4-FFF2-40B4-BE49-F238E27FC236}">
                <a16:creationId xmlns:a16="http://schemas.microsoft.com/office/drawing/2014/main" id="{795900E2-4A53-45AF-98E8-4168CD88F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5699" y="5837090"/>
            <a:ext cx="826406" cy="845019"/>
          </a:xfrm>
          <a:prstGeom prst="rect">
            <a:avLst/>
          </a:prstGeom>
        </p:spPr>
      </p:pic>
    </p:spTree>
    <p:extLst>
      <p:ext uri="{BB962C8B-B14F-4D97-AF65-F5344CB8AC3E}">
        <p14:creationId xmlns:p14="http://schemas.microsoft.com/office/powerpoint/2010/main" val="135623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8BF03F-B116-42E1-8FEC-2258471BA886}"/>
              </a:ext>
            </a:extLst>
          </p:cNvPr>
          <p:cNvSpPr>
            <a:spLocks noGrp="1"/>
          </p:cNvSpPr>
          <p:nvPr>
            <p:ph type="title"/>
          </p:nvPr>
        </p:nvSpPr>
        <p:spPr>
          <a:xfrm>
            <a:off x="540001" y="540001"/>
            <a:ext cx="11123362" cy="498598"/>
          </a:xfrm>
        </p:spPr>
        <p:txBody>
          <a:bodyPr/>
          <a:lstStyle/>
          <a:p>
            <a:r>
              <a:rPr lang="en-US"/>
              <a:t>Meeting Logistics</a:t>
            </a:r>
          </a:p>
        </p:txBody>
      </p:sp>
      <p:sp>
        <p:nvSpPr>
          <p:cNvPr id="8" name="Text Placeholder 7">
            <a:extLst>
              <a:ext uri="{FF2B5EF4-FFF2-40B4-BE49-F238E27FC236}">
                <a16:creationId xmlns:a16="http://schemas.microsoft.com/office/drawing/2014/main" id="{4C79734C-1E7D-4396-A0C3-D1549E0259BF}"/>
              </a:ext>
            </a:extLst>
          </p:cNvPr>
          <p:cNvSpPr>
            <a:spLocks noGrp="1"/>
          </p:cNvSpPr>
          <p:nvPr>
            <p:ph type="body" sz="quarter" idx="10"/>
          </p:nvPr>
        </p:nvSpPr>
        <p:spPr/>
        <p:txBody>
          <a:bodyPr/>
          <a:lstStyle/>
          <a:p>
            <a:r>
              <a:rPr lang="en-US" sz="2800"/>
              <a:t>Please mute your mic when not speaking.</a:t>
            </a:r>
          </a:p>
          <a:p>
            <a:r>
              <a:rPr lang="en-US" sz="2800"/>
              <a:t>…but please feel free to unmute when you have something to say! </a:t>
            </a:r>
          </a:p>
          <a:p>
            <a:r>
              <a:rPr lang="en-US" sz="2800"/>
              <a:t>You can also use the chat log to make comments, ask questions, or provide information. </a:t>
            </a:r>
          </a:p>
          <a:p>
            <a:r>
              <a:rPr lang="en-US" sz="2800"/>
              <a:t>This meeting is being recorded. </a:t>
            </a:r>
          </a:p>
          <a:p>
            <a:r>
              <a:rPr lang="en-US" sz="2800"/>
              <a:t>Slides, meeting summary, and recording will be made available. </a:t>
            </a:r>
          </a:p>
          <a:p>
            <a:r>
              <a:rPr lang="en-US" sz="2800"/>
              <a:t>Meeting will use Slido polls to get feedback from participants.</a:t>
            </a:r>
          </a:p>
          <a:p>
            <a:pPr lvl="1"/>
            <a:r>
              <a:rPr lang="en-US" sz="2800"/>
              <a:t>Join at </a:t>
            </a:r>
            <a:r>
              <a:rPr lang="en-US" sz="2800" b="1"/>
              <a:t>slido.com  #CentralKickoff</a:t>
            </a:r>
          </a:p>
          <a:p>
            <a:endParaRPr lang="en-US" sz="2800"/>
          </a:p>
          <a:p>
            <a:endParaRPr lang="en-US" sz="2800"/>
          </a:p>
        </p:txBody>
      </p:sp>
      <p:sp>
        <p:nvSpPr>
          <p:cNvPr id="4" name="Slide Number Placeholder 3">
            <a:extLst>
              <a:ext uri="{FF2B5EF4-FFF2-40B4-BE49-F238E27FC236}">
                <a16:creationId xmlns:a16="http://schemas.microsoft.com/office/drawing/2014/main" id="{4CE2FEE5-910B-45DC-BECF-0B536D62A602}"/>
              </a:ext>
            </a:extLst>
          </p:cNvPr>
          <p:cNvSpPr>
            <a:spLocks noGrp="1"/>
          </p:cNvSpPr>
          <p:nvPr>
            <p:ph type="sldNum" sz="quarter" idx="4"/>
          </p:nvPr>
        </p:nvSpPr>
        <p:spPr>
          <a:xfrm>
            <a:off x="540001" y="6356351"/>
            <a:ext cx="1055439" cy="154800"/>
          </a:xfrm>
        </p:spPr>
        <p:txBody>
          <a:bodyPr/>
          <a:lstStyle/>
          <a:p>
            <a:fld id="{EEB2E137-973A-46DC-BB4E-688C661ACB66}" type="slidenum">
              <a:rPr lang="en-US" smtClean="0">
                <a:solidFill>
                  <a:srgbClr val="000000"/>
                </a:solidFill>
              </a:rPr>
              <a:pPr/>
              <a:t>3</a:t>
            </a:fld>
            <a:endParaRPr lang="en-US">
              <a:solidFill>
                <a:srgbClr val="000000"/>
              </a:solidFill>
            </a:endParaRPr>
          </a:p>
        </p:txBody>
      </p:sp>
      <p:sp>
        <p:nvSpPr>
          <p:cNvPr id="5" name="Footer Placeholder 4">
            <a:extLst>
              <a:ext uri="{FF2B5EF4-FFF2-40B4-BE49-F238E27FC236}">
                <a16:creationId xmlns:a16="http://schemas.microsoft.com/office/drawing/2014/main" id="{CB3A60AC-C4E9-4025-87D4-821D9336911D}"/>
              </a:ext>
            </a:extLst>
          </p:cNvPr>
          <p:cNvSpPr>
            <a:spLocks noGrp="1"/>
          </p:cNvSpPr>
          <p:nvPr>
            <p:ph type="ftr" sz="quarter" idx="3"/>
          </p:nvPr>
        </p:nvSpPr>
        <p:spPr>
          <a:xfrm>
            <a:off x="1595440" y="6335890"/>
            <a:ext cx="5514975" cy="253999"/>
          </a:xfrm>
        </p:spPr>
        <p:txBody>
          <a:bodyPr/>
          <a:lstStyle/>
          <a:p>
            <a:r>
              <a:rPr lang="en-US" sz="1000"/>
              <a:t>2022 Central Region HMP – Kickoff Meeting</a:t>
            </a:r>
            <a:endParaRPr lang="en-GB" sz="1000">
              <a:solidFill>
                <a:srgbClr val="000000"/>
              </a:solidFill>
            </a:endParaRPr>
          </a:p>
        </p:txBody>
      </p:sp>
      <p:pic>
        <p:nvPicPr>
          <p:cNvPr id="10" name="Picture 9" descr="A picture containing diagram&#10;&#10;Description automatically generated">
            <a:extLst>
              <a:ext uri="{FF2B5EF4-FFF2-40B4-BE49-F238E27FC236}">
                <a16:creationId xmlns:a16="http://schemas.microsoft.com/office/drawing/2014/main" id="{1B7855E7-198B-4BBA-A021-E680815CD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596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5E70-6B8B-412A-8A56-48BFC3136B3E}"/>
              </a:ext>
            </a:extLst>
          </p:cNvPr>
          <p:cNvSpPr>
            <a:spLocks noGrp="1"/>
          </p:cNvSpPr>
          <p:nvPr>
            <p:ph type="title"/>
          </p:nvPr>
        </p:nvSpPr>
        <p:spPr>
          <a:xfrm>
            <a:off x="540001" y="232072"/>
            <a:ext cx="11123362" cy="498598"/>
          </a:xfrm>
        </p:spPr>
        <p:txBody>
          <a:bodyPr/>
          <a:lstStyle/>
          <a:p>
            <a:r>
              <a:rPr lang="en-US"/>
              <a:t>Social Vulnerability, Equity &amp; Inclusion</a:t>
            </a:r>
          </a:p>
        </p:txBody>
      </p:sp>
      <p:sp>
        <p:nvSpPr>
          <p:cNvPr id="3" name="Footer Placeholder 2">
            <a:extLst>
              <a:ext uri="{FF2B5EF4-FFF2-40B4-BE49-F238E27FC236}">
                <a16:creationId xmlns:a16="http://schemas.microsoft.com/office/drawing/2014/main" id="{F181012B-258F-4894-91F3-69333703403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50257E87-76CD-421D-9999-842B82DAA92C}"/>
              </a:ext>
            </a:extLst>
          </p:cNvPr>
          <p:cNvSpPr>
            <a:spLocks noGrp="1"/>
          </p:cNvSpPr>
          <p:nvPr>
            <p:ph type="sldNum" sz="quarter" idx="4"/>
          </p:nvPr>
        </p:nvSpPr>
        <p:spPr/>
        <p:txBody>
          <a:bodyPr/>
          <a:lstStyle/>
          <a:p>
            <a:fld id="{EEB2E137-973A-46DC-BB4E-688C661ACB66}" type="slidenum">
              <a:rPr lang="en-US" smtClean="0"/>
              <a:pPr/>
              <a:t>30</a:t>
            </a:fld>
            <a:endParaRPr lang="en-US"/>
          </a:p>
        </p:txBody>
      </p:sp>
      <p:pic>
        <p:nvPicPr>
          <p:cNvPr id="7" name="Picture 6">
            <a:extLst>
              <a:ext uri="{FF2B5EF4-FFF2-40B4-BE49-F238E27FC236}">
                <a16:creationId xmlns:a16="http://schemas.microsoft.com/office/drawing/2014/main" id="{B575D466-F067-4C5C-BAD2-4A56017D6657}"/>
              </a:ext>
            </a:extLst>
          </p:cNvPr>
          <p:cNvPicPr>
            <a:picLocks noChangeAspect="1"/>
          </p:cNvPicPr>
          <p:nvPr/>
        </p:nvPicPr>
        <p:blipFill rotWithShape="1">
          <a:blip r:embed="rId2"/>
          <a:srcRect l="45187" t="27083" r="39666" b="26563"/>
          <a:stretch/>
        </p:blipFill>
        <p:spPr>
          <a:xfrm>
            <a:off x="540001" y="1038599"/>
            <a:ext cx="8194424" cy="4701894"/>
          </a:xfrm>
          <a:prstGeom prst="rect">
            <a:avLst/>
          </a:prstGeom>
        </p:spPr>
      </p:pic>
      <p:sp>
        <p:nvSpPr>
          <p:cNvPr id="8" name="TextBox 7">
            <a:extLst>
              <a:ext uri="{FF2B5EF4-FFF2-40B4-BE49-F238E27FC236}">
                <a16:creationId xmlns:a16="http://schemas.microsoft.com/office/drawing/2014/main" id="{B8C50F2D-34D1-46B4-A7DB-B3DDA942B9D3}"/>
              </a:ext>
            </a:extLst>
          </p:cNvPr>
          <p:cNvSpPr txBox="1"/>
          <p:nvPr/>
        </p:nvSpPr>
        <p:spPr>
          <a:xfrm>
            <a:off x="8943975" y="1038599"/>
            <a:ext cx="2905125" cy="2565693"/>
          </a:xfrm>
          <a:prstGeom prst="rect">
            <a:avLst/>
          </a:prstGeom>
          <a:noFill/>
        </p:spPr>
        <p:txBody>
          <a:bodyPr wrap="square" lIns="36000" tIns="36000" rIns="36000" bIns="36000" rtlCol="0">
            <a:spAutoFit/>
          </a:bodyPr>
          <a:lstStyle/>
          <a:p>
            <a:pPr algn="l"/>
            <a:r>
              <a:rPr lang="en-US" b="1"/>
              <a:t>CDC Social Vulnerability Index (SVI)</a:t>
            </a:r>
          </a:p>
          <a:p>
            <a:pPr marL="285750" indent="-285750" algn="l">
              <a:buFont typeface="Arial" panose="020B0604020202020204" pitchFamily="34" charset="0"/>
              <a:buChar char="•"/>
            </a:pPr>
            <a:r>
              <a:rPr lang="en-US"/>
              <a:t>Socioeconomic status</a:t>
            </a:r>
          </a:p>
          <a:p>
            <a:pPr marL="285750" indent="-285750" algn="l">
              <a:buFont typeface="Arial" panose="020B0604020202020204" pitchFamily="34" charset="0"/>
              <a:buChar char="•"/>
            </a:pPr>
            <a:r>
              <a:rPr lang="en-US"/>
              <a:t>Household composition &amp; disability</a:t>
            </a:r>
          </a:p>
          <a:p>
            <a:pPr marL="285750" indent="-285750" algn="l">
              <a:buFont typeface="Arial" panose="020B0604020202020204" pitchFamily="34" charset="0"/>
              <a:buChar char="•"/>
            </a:pPr>
            <a:r>
              <a:rPr lang="en-US"/>
              <a:t>Minority status &amp; language</a:t>
            </a:r>
          </a:p>
          <a:p>
            <a:pPr marL="285750" indent="-285750" algn="l">
              <a:buFont typeface="Arial" panose="020B0604020202020204" pitchFamily="34" charset="0"/>
              <a:buChar char="•"/>
            </a:pPr>
            <a:r>
              <a:rPr lang="en-US"/>
              <a:t>Housing type &amp; transportation</a:t>
            </a:r>
          </a:p>
        </p:txBody>
      </p:sp>
      <p:pic>
        <p:nvPicPr>
          <p:cNvPr id="9" name="Picture 8" descr="A picture containing diagram&#10;&#10;Description automatically generated">
            <a:extLst>
              <a:ext uri="{FF2B5EF4-FFF2-40B4-BE49-F238E27FC236}">
                <a16:creationId xmlns:a16="http://schemas.microsoft.com/office/drawing/2014/main" id="{75EC451D-1A8F-4444-8257-85CF377B6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6" name="Picture 5">
            <a:extLst>
              <a:ext uri="{FF2B5EF4-FFF2-40B4-BE49-F238E27FC236}">
                <a16:creationId xmlns:a16="http://schemas.microsoft.com/office/drawing/2014/main" id="{2E14FCE3-3353-4D49-B869-26DAA0D2990E}"/>
              </a:ext>
            </a:extLst>
          </p:cNvPr>
          <p:cNvPicPr>
            <a:picLocks noChangeAspect="1"/>
          </p:cNvPicPr>
          <p:nvPr/>
        </p:nvPicPr>
        <p:blipFill rotWithShape="1">
          <a:blip r:embed="rId4"/>
          <a:srcRect l="44186" t="25479" r="52219" b="54759"/>
          <a:stretch/>
        </p:blipFill>
        <p:spPr>
          <a:xfrm>
            <a:off x="8829367" y="3912221"/>
            <a:ext cx="1867609" cy="1924869"/>
          </a:xfrm>
          <a:prstGeom prst="rect">
            <a:avLst/>
          </a:prstGeom>
        </p:spPr>
      </p:pic>
    </p:spTree>
    <p:extLst>
      <p:ext uri="{BB962C8B-B14F-4D97-AF65-F5344CB8AC3E}">
        <p14:creationId xmlns:p14="http://schemas.microsoft.com/office/powerpoint/2010/main" val="102908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1"/>
            <a:ext cx="11123362" cy="498598"/>
          </a:xfrm>
        </p:spPr>
        <p:txBody>
          <a:bodyPr/>
          <a:lstStyle/>
          <a:p>
            <a:r>
              <a:rPr lang="en-US"/>
              <a:t>Phase 3: Develop a Mitigation Strategy </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1" y="1260474"/>
            <a:ext cx="9343158" cy="4983307"/>
          </a:xfrm>
        </p:spPr>
        <p:txBody>
          <a:bodyPr numCol="1"/>
          <a:lstStyle/>
          <a:p>
            <a:pPr marL="457200" indent="-457200">
              <a:buFont typeface="+mj-lt"/>
              <a:buAutoNum type="arabicParenR"/>
            </a:pPr>
            <a:r>
              <a:rPr lang="en-US" sz="2800"/>
              <a:t>Review &amp; update plan goals &amp; objectives</a:t>
            </a:r>
          </a:p>
          <a:p>
            <a:pPr marL="457200" indent="-457200">
              <a:buFont typeface="+mj-lt"/>
              <a:buAutoNum type="arabicParenR"/>
            </a:pPr>
            <a:endParaRPr lang="en-US" sz="2800"/>
          </a:p>
          <a:p>
            <a:pPr marL="457200" indent="-457200">
              <a:buFont typeface="+mj-lt"/>
              <a:buAutoNum type="arabicParenR"/>
            </a:pPr>
            <a:r>
              <a:rPr lang="en-US" sz="2800"/>
              <a:t>Review mitigation alternatives</a:t>
            </a:r>
          </a:p>
          <a:p>
            <a:pPr marL="457200" indent="-457200">
              <a:buFont typeface="+mj-lt"/>
              <a:buAutoNum type="arabicParenR"/>
            </a:pPr>
            <a:endParaRPr lang="en-US" sz="2800"/>
          </a:p>
          <a:p>
            <a:pPr marL="457200" indent="-457200">
              <a:buFont typeface="+mj-lt"/>
              <a:buAutoNum type="arabicParenR"/>
            </a:pPr>
            <a:r>
              <a:rPr lang="en-US" sz="2800"/>
              <a:t>Draft an action plan</a:t>
            </a:r>
          </a:p>
        </p:txBody>
      </p:sp>
      <p:pic>
        <p:nvPicPr>
          <p:cNvPr id="9" name="Content Placeholder 8">
            <a:extLst>
              <a:ext uri="{FF2B5EF4-FFF2-40B4-BE49-F238E27FC236}">
                <a16:creationId xmlns:a16="http://schemas.microsoft.com/office/drawing/2014/main" id="{51EC7771-37D0-41ED-9110-D2625A4B49EE}"/>
              </a:ext>
            </a:extLst>
          </p:cNvPr>
          <p:cNvPicPr>
            <a:picLocks noChangeAspect="1"/>
          </p:cNvPicPr>
          <p:nvPr/>
        </p:nvPicPr>
        <p:blipFill rotWithShape="1">
          <a:blip r:embed="rId2">
            <a:extLst>
              <a:ext uri="{28A0092B-C50C-407E-A947-70E740481C1C}">
                <a14:useLocalDpi xmlns:a14="http://schemas.microsoft.com/office/drawing/2010/main" val="0"/>
              </a:ext>
            </a:extLst>
          </a:blip>
          <a:srcRect l="40319" t="33925" r="45596" b="45566"/>
          <a:stretch/>
        </p:blipFill>
        <p:spPr>
          <a:xfrm>
            <a:off x="10785340" y="131258"/>
            <a:ext cx="1249294" cy="1405939"/>
          </a:xfrm>
          <a:prstGeom prst="rect">
            <a:avLst/>
          </a:prstGeom>
        </p:spPr>
      </p:pic>
      <p:pic>
        <p:nvPicPr>
          <p:cNvPr id="10" name="Picture 9">
            <a:extLst>
              <a:ext uri="{FF2B5EF4-FFF2-40B4-BE49-F238E27FC236}">
                <a16:creationId xmlns:a16="http://schemas.microsoft.com/office/drawing/2014/main" id="{837A553A-56E3-4956-B6E2-44D4BA3D5B8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20294" y="4347598"/>
            <a:ext cx="7751412" cy="1249928"/>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452061E-8056-43F5-B18F-8B34F2498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5729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1"/>
            <a:ext cx="11123362" cy="498598"/>
          </a:xfrm>
        </p:spPr>
        <p:txBody>
          <a:bodyPr/>
          <a:lstStyle/>
          <a:p>
            <a:r>
              <a:rPr lang="en-US"/>
              <a:t>Develop Mitigation Goals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1" y="1260474"/>
            <a:ext cx="9343158" cy="4983307"/>
          </a:xfrm>
        </p:spPr>
        <p:txBody>
          <a:bodyPr numCol="1"/>
          <a:lstStyle/>
          <a:p>
            <a:pPr marL="0" indent="0">
              <a:buNone/>
            </a:pPr>
            <a:r>
              <a:rPr lang="en-US" sz="2000" b="1">
                <a:solidFill>
                  <a:srgbClr val="00A0AF"/>
                </a:solidFill>
              </a:rPr>
              <a:t>Should reflect the Risk Assessment</a:t>
            </a:r>
          </a:p>
          <a:p>
            <a:r>
              <a:rPr lang="en-US" sz="1800">
                <a:solidFill>
                  <a:srgbClr val="000000">
                    <a:lumMod val="75000"/>
                    <a:lumOff val="25000"/>
                  </a:srgbClr>
                </a:solidFill>
              </a:rPr>
              <a:t>Areas of high vulnerability</a:t>
            </a:r>
          </a:p>
          <a:p>
            <a:pPr lvl="1"/>
            <a:r>
              <a:rPr lang="en-US" sz="1800">
                <a:solidFill>
                  <a:srgbClr val="000000">
                    <a:lumMod val="75000"/>
                    <a:lumOff val="25000"/>
                  </a:srgbClr>
                </a:solidFill>
              </a:rPr>
              <a:t>Estimated losses</a:t>
            </a:r>
          </a:p>
          <a:p>
            <a:pPr lvl="1"/>
            <a:r>
              <a:rPr lang="en-US" sz="1800">
                <a:solidFill>
                  <a:srgbClr val="000000">
                    <a:lumMod val="75000"/>
                    <a:lumOff val="25000"/>
                  </a:srgbClr>
                </a:solidFill>
              </a:rPr>
              <a:t>At-risk existing facilities</a:t>
            </a:r>
          </a:p>
          <a:p>
            <a:pPr lvl="1"/>
            <a:r>
              <a:rPr lang="en-US" sz="1800">
                <a:solidFill>
                  <a:srgbClr val="000000">
                    <a:lumMod val="75000"/>
                    <a:lumOff val="25000"/>
                  </a:srgbClr>
                </a:solidFill>
              </a:rPr>
              <a:t>At-risk critical facilities</a:t>
            </a:r>
          </a:p>
          <a:p>
            <a:pPr lvl="1"/>
            <a:r>
              <a:rPr lang="en-US" sz="1800">
                <a:solidFill>
                  <a:srgbClr val="000000">
                    <a:lumMod val="75000"/>
                    <a:lumOff val="25000"/>
                  </a:srgbClr>
                </a:solidFill>
              </a:rPr>
              <a:t>At-risk cultural and natural resources</a:t>
            </a:r>
          </a:p>
          <a:p>
            <a:r>
              <a:rPr lang="en-US" sz="1800">
                <a:solidFill>
                  <a:srgbClr val="000000">
                    <a:lumMod val="75000"/>
                    <a:lumOff val="25000"/>
                  </a:srgbClr>
                </a:solidFill>
              </a:rPr>
              <a:t>Link with related goals from other existing plans</a:t>
            </a:r>
          </a:p>
          <a:p>
            <a:r>
              <a:rPr lang="en-US" sz="1800">
                <a:solidFill>
                  <a:srgbClr val="000000">
                    <a:lumMod val="75000"/>
                    <a:lumOff val="25000"/>
                  </a:srgbClr>
                </a:solidFill>
              </a:rPr>
              <a:t>Reduce Losses to Existing and Future development</a:t>
            </a:r>
          </a:p>
          <a:p>
            <a:pPr marL="0" indent="0">
              <a:buNone/>
            </a:pPr>
            <a:r>
              <a:rPr lang="en-US" sz="2200" b="1">
                <a:solidFill>
                  <a:srgbClr val="00A0AF"/>
                </a:solidFill>
              </a:rPr>
              <a:t>Considerations</a:t>
            </a:r>
            <a:endParaRPr lang="en-US" sz="1800"/>
          </a:p>
          <a:p>
            <a:r>
              <a:rPr lang="en-US" sz="1800"/>
              <a:t>Will we have one set of Regional Goals? </a:t>
            </a:r>
          </a:p>
          <a:p>
            <a:r>
              <a:rPr lang="en-US" sz="1800"/>
              <a:t>Or individual County/Tribal Goals?</a:t>
            </a:r>
          </a:p>
          <a:p>
            <a:r>
              <a:rPr lang="en-US" sz="1800"/>
              <a:t>Objectives (optional)</a:t>
            </a:r>
          </a:p>
          <a:p>
            <a:pPr marL="0" indent="0">
              <a:buNone/>
            </a:pPr>
            <a:endParaRPr lang="en-US" sz="1400"/>
          </a:p>
        </p:txBody>
      </p:sp>
      <p:pic>
        <p:nvPicPr>
          <p:cNvPr id="1026" name="Picture 2" descr="Fremont County Braces For Another Year Of Flooding | Wyoming Public Media">
            <a:extLst>
              <a:ext uri="{FF2B5EF4-FFF2-40B4-BE49-F238E27FC236}">
                <a16:creationId xmlns:a16="http://schemas.microsoft.com/office/drawing/2014/main" id="{E34A53C7-BF5E-4F2B-A57D-CA4DB4076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211" y="1899952"/>
            <a:ext cx="5824943" cy="30580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iagram&#10;&#10;Description automatically generated">
            <a:extLst>
              <a:ext uri="{FF2B5EF4-FFF2-40B4-BE49-F238E27FC236}">
                <a16:creationId xmlns:a16="http://schemas.microsoft.com/office/drawing/2014/main" id="{F0A14D6C-CAC7-4A0A-A3B6-487F2506F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36623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74BE-D783-49E8-BD77-40D5F3F18B24}"/>
              </a:ext>
            </a:extLst>
          </p:cNvPr>
          <p:cNvSpPr>
            <a:spLocks noGrp="1"/>
          </p:cNvSpPr>
          <p:nvPr>
            <p:ph type="title"/>
          </p:nvPr>
        </p:nvSpPr>
        <p:spPr/>
        <p:txBody>
          <a:bodyPr/>
          <a:lstStyle/>
          <a:p>
            <a:r>
              <a:rPr lang="en-US"/>
              <a:t>Mitigation Goals: 2018 Montana State HMP</a:t>
            </a:r>
          </a:p>
        </p:txBody>
      </p:sp>
      <p:sp>
        <p:nvSpPr>
          <p:cNvPr id="3" name="Footer Placeholder 2">
            <a:extLst>
              <a:ext uri="{FF2B5EF4-FFF2-40B4-BE49-F238E27FC236}">
                <a16:creationId xmlns:a16="http://schemas.microsoft.com/office/drawing/2014/main" id="{89557912-E255-4DE4-81B9-500CDB69BF34}"/>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42709B96-E66B-46A6-A198-A1F790F4512B}"/>
              </a:ext>
            </a:extLst>
          </p:cNvPr>
          <p:cNvSpPr>
            <a:spLocks noGrp="1"/>
          </p:cNvSpPr>
          <p:nvPr>
            <p:ph type="sldNum" sz="quarter" idx="4"/>
          </p:nvPr>
        </p:nvSpPr>
        <p:spPr/>
        <p:txBody>
          <a:bodyPr/>
          <a:lstStyle/>
          <a:p>
            <a:fld id="{EEB2E137-973A-46DC-BB4E-688C661ACB66}" type="slidenum">
              <a:rPr lang="en-US" smtClean="0"/>
              <a:pPr/>
              <a:t>33</a:t>
            </a:fld>
            <a:endParaRPr lang="en-US"/>
          </a:p>
        </p:txBody>
      </p:sp>
      <p:sp>
        <p:nvSpPr>
          <p:cNvPr id="5" name="Text Placeholder 4">
            <a:extLst>
              <a:ext uri="{FF2B5EF4-FFF2-40B4-BE49-F238E27FC236}">
                <a16:creationId xmlns:a16="http://schemas.microsoft.com/office/drawing/2014/main" id="{315F494B-7083-43EB-AAEA-A4DF053DCB2F}"/>
              </a:ext>
            </a:extLst>
          </p:cNvPr>
          <p:cNvSpPr>
            <a:spLocks noGrp="1"/>
          </p:cNvSpPr>
          <p:nvPr>
            <p:ph type="body" sz="quarter" idx="10"/>
          </p:nvPr>
        </p:nvSpPr>
        <p:spPr/>
        <p:txBody>
          <a:bodyPr/>
          <a:lstStyle/>
          <a:p>
            <a:r>
              <a:rPr lang="en-US" sz="2000"/>
              <a:t>Goal 1 – Reduce Impacts from All Hazards</a:t>
            </a:r>
          </a:p>
          <a:p>
            <a:r>
              <a:rPr lang="en-US" sz="2000"/>
              <a:t>Goal 2 – Reduce Impacts of Wildland and Rangeland Fires</a:t>
            </a:r>
          </a:p>
          <a:p>
            <a:r>
              <a:rPr lang="en-US" sz="2000"/>
              <a:t>Goal 3 – Mitigate the Potential Loss of Life and Property from Flooding</a:t>
            </a:r>
          </a:p>
          <a:p>
            <a:r>
              <a:rPr lang="en-US" sz="2000"/>
              <a:t>Goal 4 – Reduce Impacts from Earthquakes</a:t>
            </a:r>
          </a:p>
          <a:p>
            <a:r>
              <a:rPr lang="en-US" sz="2000"/>
              <a:t>Goal 5 – Reduce the Impacts from Drought</a:t>
            </a:r>
          </a:p>
          <a:p>
            <a:r>
              <a:rPr lang="en-US" sz="2000"/>
              <a:t>Goal 6 – Reduce Impacts from Severe Weather</a:t>
            </a:r>
          </a:p>
          <a:p>
            <a:r>
              <a:rPr lang="en-US" sz="2000"/>
              <a:t>Goal 7 – Reduce Losses from Hazardous Material Incidents and Transportation Accidents</a:t>
            </a:r>
          </a:p>
          <a:p>
            <a:r>
              <a:rPr lang="en-US" sz="2000"/>
              <a:t>Goal 8 – Minimize Impacts from Disease Outbreaks</a:t>
            </a:r>
          </a:p>
          <a:p>
            <a:r>
              <a:rPr lang="en-US" sz="2000"/>
              <a:t>Goal 9 – Reduce Impacts from Landslides and Avalanches</a:t>
            </a:r>
          </a:p>
          <a:p>
            <a:r>
              <a:rPr lang="en-US" sz="2000"/>
              <a:t>Goal 10 – Reduce Impacts from Dam Failure Hazard</a:t>
            </a:r>
          </a:p>
          <a:p>
            <a:r>
              <a:rPr lang="en-US" sz="2000"/>
              <a:t>Goal 11 – Reduce Impacts form Terrorism, Violence, Civil Unrest, and Cyber Security </a:t>
            </a:r>
          </a:p>
          <a:p>
            <a:r>
              <a:rPr lang="en-US" sz="2000"/>
              <a:t>Goal 12 – Reduce Impacts form Volcanic Ash</a:t>
            </a:r>
          </a:p>
          <a:p>
            <a:endParaRPr lang="en-US" sz="2000"/>
          </a:p>
          <a:p>
            <a:pPr marL="0" indent="0">
              <a:buNone/>
            </a:pPr>
            <a:endParaRPr lang="en-US"/>
          </a:p>
        </p:txBody>
      </p:sp>
      <p:pic>
        <p:nvPicPr>
          <p:cNvPr id="6" name="Picture 5" descr="A picture containing diagram&#10;&#10;Description automatically generated">
            <a:extLst>
              <a:ext uri="{FF2B5EF4-FFF2-40B4-BE49-F238E27FC236}">
                <a16:creationId xmlns:a16="http://schemas.microsoft.com/office/drawing/2014/main" id="{3ED12049-07FF-4457-AECA-C79213E30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7537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46B0-1254-4E3F-8840-3309AA304D04}"/>
              </a:ext>
            </a:extLst>
          </p:cNvPr>
          <p:cNvSpPr>
            <a:spLocks noGrp="1"/>
          </p:cNvSpPr>
          <p:nvPr>
            <p:ph type="title"/>
          </p:nvPr>
        </p:nvSpPr>
        <p:spPr/>
        <p:txBody>
          <a:bodyPr/>
          <a:lstStyle/>
          <a:p>
            <a:r>
              <a:rPr lang="en-US"/>
              <a:t>Update Status of Actions From Existing HMPs</a:t>
            </a:r>
          </a:p>
        </p:txBody>
      </p:sp>
      <p:sp>
        <p:nvSpPr>
          <p:cNvPr id="3" name="Footer Placeholder 2">
            <a:extLst>
              <a:ext uri="{FF2B5EF4-FFF2-40B4-BE49-F238E27FC236}">
                <a16:creationId xmlns:a16="http://schemas.microsoft.com/office/drawing/2014/main" id="{180AE2C7-FBAF-4906-926E-E15702AA93FA}"/>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A7CA3CEA-1166-4B17-831B-182115F7405B}"/>
              </a:ext>
            </a:extLst>
          </p:cNvPr>
          <p:cNvSpPr>
            <a:spLocks noGrp="1"/>
          </p:cNvSpPr>
          <p:nvPr>
            <p:ph type="sldNum" sz="quarter" idx="4"/>
          </p:nvPr>
        </p:nvSpPr>
        <p:spPr/>
        <p:txBody>
          <a:bodyPr/>
          <a:lstStyle/>
          <a:p>
            <a:fld id="{EEB2E137-973A-46DC-BB4E-688C661ACB66}" type="slidenum">
              <a:rPr lang="en-US" smtClean="0"/>
              <a:pPr/>
              <a:t>34</a:t>
            </a:fld>
            <a:endParaRPr lang="en-US"/>
          </a:p>
        </p:txBody>
      </p:sp>
      <p:sp>
        <p:nvSpPr>
          <p:cNvPr id="5" name="Text Placeholder 4">
            <a:extLst>
              <a:ext uri="{FF2B5EF4-FFF2-40B4-BE49-F238E27FC236}">
                <a16:creationId xmlns:a16="http://schemas.microsoft.com/office/drawing/2014/main" id="{1DE53377-CD7A-4988-9ED2-10E1CC20D77D}"/>
              </a:ext>
            </a:extLst>
          </p:cNvPr>
          <p:cNvSpPr>
            <a:spLocks noGrp="1"/>
          </p:cNvSpPr>
          <p:nvPr>
            <p:ph type="body" sz="quarter" idx="10"/>
          </p:nvPr>
        </p:nvSpPr>
        <p:spPr>
          <a:xfrm>
            <a:off x="539751" y="1259999"/>
            <a:ext cx="10128250" cy="4680000"/>
          </a:xfrm>
        </p:spPr>
        <p:txBody>
          <a:bodyPr/>
          <a:lstStyle/>
          <a:p>
            <a:r>
              <a:rPr lang="en-US"/>
              <a:t>Not Started: Work has not begun</a:t>
            </a:r>
          </a:p>
          <a:p>
            <a:r>
              <a:rPr lang="en-US"/>
              <a:t>In Progress: Work has begun but is not completed</a:t>
            </a:r>
          </a:p>
          <a:p>
            <a:r>
              <a:rPr lang="en-US"/>
              <a:t>Annual Implementation: Ongoing with no specific end date </a:t>
            </a:r>
          </a:p>
          <a:p>
            <a:r>
              <a:rPr lang="en-US"/>
              <a:t>Completed: The action has been finished</a:t>
            </a:r>
          </a:p>
          <a:p>
            <a:r>
              <a:rPr lang="en-US"/>
              <a:t>Deleted: The action is no longer relevant or cancelled due to changing priorities, lack of funds, etc.</a:t>
            </a:r>
          </a:p>
          <a:p>
            <a:endParaRPr lang="en-US"/>
          </a:p>
          <a:p>
            <a:r>
              <a:rPr lang="en-US" u="sng"/>
              <a:t>There is no requirement or expectation to have completed any/all previous actions.</a:t>
            </a:r>
          </a:p>
        </p:txBody>
      </p:sp>
      <p:pic>
        <p:nvPicPr>
          <p:cNvPr id="7" name="Picture 6" descr="A picture containing diagram&#10;&#10;Description automatically generated">
            <a:extLst>
              <a:ext uri="{FF2B5EF4-FFF2-40B4-BE49-F238E27FC236}">
                <a16:creationId xmlns:a16="http://schemas.microsoft.com/office/drawing/2014/main" id="{254D1755-791B-42DC-B0A9-697FF1644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6050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7150" y="1215958"/>
            <a:ext cx="5376863" cy="4470468"/>
          </a:xfrm>
        </p:spPr>
        <p:txBody>
          <a:bodyPr numCol="1">
            <a:normAutofit/>
          </a:bodyPr>
          <a:lstStyle/>
          <a:p>
            <a:pPr>
              <a:spcAft>
                <a:spcPts val="600"/>
              </a:spcAft>
            </a:pPr>
            <a:r>
              <a:rPr lang="en-US" sz="2800"/>
              <a:t>Plans and Regulations</a:t>
            </a:r>
          </a:p>
          <a:p>
            <a:pPr>
              <a:spcAft>
                <a:spcPts val="600"/>
              </a:spcAft>
            </a:pPr>
            <a:r>
              <a:rPr lang="en-US" sz="2800"/>
              <a:t>Structure and Infrastructure Projects</a:t>
            </a:r>
          </a:p>
          <a:p>
            <a:pPr>
              <a:spcAft>
                <a:spcPts val="600"/>
              </a:spcAft>
            </a:pPr>
            <a:r>
              <a:rPr lang="en-US" sz="2800"/>
              <a:t>Education and Awareness</a:t>
            </a:r>
          </a:p>
          <a:p>
            <a:pPr>
              <a:spcAft>
                <a:spcPts val="600"/>
              </a:spcAft>
            </a:pPr>
            <a:r>
              <a:rPr lang="en-US" sz="2800"/>
              <a:t>Natural Systems Protection</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a:xfrm>
            <a:off x="1811338" y="6356351"/>
            <a:ext cx="3565525" cy="154800"/>
          </a:xfrm>
        </p:spPr>
        <p:txBody>
          <a:bodyPr anchor="ctr">
            <a:norm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a:xfrm>
            <a:off x="540001" y="6356351"/>
            <a:ext cx="1055439" cy="154800"/>
          </a:xfrm>
        </p:spPr>
        <p:txBody>
          <a:bodyPr anchor="ctr">
            <a:norm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fld id="{EEB2E137-973A-46DC-BB4E-688C661ACB66}" type="slidenum">
              <a:rPr kumimoji="0" lang="en-US" sz="1000" b="0" i="0" u="none" strike="noStrike" kern="1200" cap="none" spc="0" normalizeH="0" baseline="0" noProof="0" smtClean="0">
                <a:ln>
                  <a:noFill/>
                </a:ln>
                <a:solidFill>
                  <a:srgbClr val="4F606A"/>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600"/>
                </a:spcAft>
                <a:buClrTx/>
                <a:buSzTx/>
                <a:buFontTx/>
                <a:buNone/>
                <a:tabLst/>
                <a:defRPr/>
              </a:pPr>
              <a:t>35</a:t>
            </a:fld>
            <a:endParaRPr kumimoji="0" lang="en-US" sz="1000" b="0" i="0" u="none" strike="noStrike" kern="1200" cap="none" spc="0" normalizeH="0" baseline="0" noProof="0">
              <a:ln>
                <a:noFill/>
              </a:ln>
              <a:solidFill>
                <a:srgbClr val="4F606A"/>
              </a:solidFill>
              <a:effectLst/>
              <a:uLnTx/>
              <a:uFillTx/>
              <a:latin typeface="Segoe UI"/>
              <a:ea typeface="+mn-ea"/>
              <a:cs typeface="+mn-cs"/>
            </a:endParaRPr>
          </a:p>
        </p:txBody>
      </p:sp>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0"/>
            <a:ext cx="11124000" cy="498598"/>
          </a:xfrm>
        </p:spPr>
        <p:txBody>
          <a:bodyPr wrap="square" anchor="t">
            <a:noAutofit/>
          </a:bodyPr>
          <a:lstStyle/>
          <a:p>
            <a:r>
              <a:rPr lang="en-US"/>
              <a:t>Categories of Mitigation Actions </a:t>
            </a:r>
            <a:br>
              <a:rPr lang="en-US"/>
            </a:br>
            <a:endParaRPr lang="en-US"/>
          </a:p>
        </p:txBody>
      </p:sp>
      <p:sp>
        <p:nvSpPr>
          <p:cNvPr id="12" name="Text Placeholder 6">
            <a:extLst>
              <a:ext uri="{FF2B5EF4-FFF2-40B4-BE49-F238E27FC236}">
                <a16:creationId xmlns:a16="http://schemas.microsoft.com/office/drawing/2014/main" id="{8BE55332-F679-470C-8887-A78608D59D0B}"/>
              </a:ext>
            </a:extLst>
          </p:cNvPr>
          <p:cNvSpPr>
            <a:spLocks noGrp="1"/>
          </p:cNvSpPr>
          <p:nvPr>
            <p:ph type="body" sz="quarter" idx="18"/>
          </p:nvPr>
        </p:nvSpPr>
        <p:spPr>
          <a:xfrm>
            <a:off x="10848497" y="6259151"/>
            <a:ext cx="828000" cy="252000"/>
          </a:xfrm>
        </p:spPr>
        <p:txBody>
          <a:bodyPr/>
          <a:lstStyle/>
          <a:p>
            <a:endParaRPr lang="en-US"/>
          </a:p>
        </p:txBody>
      </p:sp>
      <p:pic>
        <p:nvPicPr>
          <p:cNvPr id="8" name="Picture 7" descr="floodwall4">
            <a:extLst>
              <a:ext uri="{FF2B5EF4-FFF2-40B4-BE49-F238E27FC236}">
                <a16:creationId xmlns:a16="http://schemas.microsoft.com/office/drawing/2014/main" id="{7F9EF9F3-D78B-4B85-91B7-9D420C14B480}"/>
              </a:ext>
            </a:extLst>
          </p:cNvPr>
          <p:cNvPicPr>
            <a:picLocks noChangeAspect="1" noChangeArrowheads="1"/>
          </p:cNvPicPr>
          <p:nvPr/>
        </p:nvPicPr>
        <p:blipFill>
          <a:blip r:embed="rId2"/>
          <a:srcRect r="1493"/>
          <a:stretch>
            <a:fillRect/>
          </a:stretch>
        </p:blipFill>
        <p:spPr>
          <a:xfrm>
            <a:off x="8677565" y="1691994"/>
            <a:ext cx="2681416" cy="1815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0" descr="Wildland Fire Cdes">
            <a:extLst>
              <a:ext uri="{FF2B5EF4-FFF2-40B4-BE49-F238E27FC236}">
                <a16:creationId xmlns:a16="http://schemas.microsoft.com/office/drawing/2014/main" id="{9AB2348C-2DEF-40FE-84C0-939B43E28213}"/>
              </a:ext>
            </a:extLst>
          </p:cNvPr>
          <p:cNvPicPr>
            <a:picLocks noChangeAspect="1" noChangeArrowheads="1"/>
          </p:cNvPicPr>
          <p:nvPr/>
        </p:nvPicPr>
        <p:blipFill>
          <a:blip r:embed="rId3"/>
          <a:srcRect/>
          <a:stretch>
            <a:fillRect/>
          </a:stretch>
        </p:blipFill>
        <p:spPr>
          <a:xfrm>
            <a:off x="5629564" y="3786783"/>
            <a:ext cx="2425296" cy="1818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3" descr="vc-hsmov">
            <a:extLst>
              <a:ext uri="{FF2B5EF4-FFF2-40B4-BE49-F238E27FC236}">
                <a16:creationId xmlns:a16="http://schemas.microsoft.com/office/drawing/2014/main" id="{D436BC5F-CD7D-4013-AAB5-64189FB18F94}"/>
              </a:ext>
            </a:extLst>
          </p:cNvPr>
          <p:cNvPicPr>
            <a:picLocks noChangeAspect="1" noChangeArrowheads="1"/>
          </p:cNvPicPr>
          <p:nvPr/>
        </p:nvPicPr>
        <p:blipFill>
          <a:blip r:embed="rId4"/>
          <a:srcRect/>
          <a:stretch>
            <a:fillRect/>
          </a:stretch>
        </p:blipFill>
        <p:spPr>
          <a:xfrm>
            <a:off x="8677565" y="3786783"/>
            <a:ext cx="2681416" cy="1818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prescribed burn">
            <a:extLst>
              <a:ext uri="{FF2B5EF4-FFF2-40B4-BE49-F238E27FC236}">
                <a16:creationId xmlns:a16="http://schemas.microsoft.com/office/drawing/2014/main" id="{534BC7C6-88A3-4A2C-B6B6-24E27D238D36}"/>
              </a:ext>
            </a:extLst>
          </p:cNvPr>
          <p:cNvPicPr>
            <a:picLocks noChangeAspect="1" noChangeArrowheads="1"/>
          </p:cNvPicPr>
          <p:nvPr/>
        </p:nvPicPr>
        <p:blipFill>
          <a:blip r:embed="rId5"/>
          <a:srcRect l="6456" t="6502" r="6389" b="5711"/>
          <a:stretch>
            <a:fillRect/>
          </a:stretch>
        </p:blipFill>
        <p:spPr>
          <a:xfrm>
            <a:off x="5629564" y="1691994"/>
            <a:ext cx="2425296" cy="1818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2C826ED5-E8C4-4A2C-AFF3-48D67F9DBF11}"/>
              </a:ext>
            </a:extLst>
          </p:cNvPr>
          <p:cNvSpPr txBox="1"/>
          <p:nvPr/>
        </p:nvSpPr>
        <p:spPr>
          <a:xfrm>
            <a:off x="6815139" y="5889819"/>
            <a:ext cx="6096000" cy="369332"/>
          </a:xfrm>
          <a:prstGeom prst="rect">
            <a:avLst/>
          </a:prstGeom>
          <a:noFill/>
        </p:spPr>
        <p:txBody>
          <a:bodyPr wrap="square">
            <a:spAutoFit/>
          </a:bodyPr>
          <a:lstStyle/>
          <a:p>
            <a:r>
              <a:rPr lang="en-US" i="1"/>
              <a:t>Actions must be prioritized</a:t>
            </a:r>
          </a:p>
        </p:txBody>
      </p:sp>
      <p:pic>
        <p:nvPicPr>
          <p:cNvPr id="14" name="Picture 13" descr="A picture containing diagram&#10;&#10;Description automatically generated">
            <a:extLst>
              <a:ext uri="{FF2B5EF4-FFF2-40B4-BE49-F238E27FC236}">
                <a16:creationId xmlns:a16="http://schemas.microsoft.com/office/drawing/2014/main" id="{3B45B89C-1206-44F4-A9E8-E37965442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59354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540001"/>
            <a:ext cx="11123362" cy="498598"/>
          </a:xfrm>
        </p:spPr>
        <p:txBody>
          <a:bodyPr/>
          <a:lstStyle/>
          <a:p>
            <a:r>
              <a:rPr lang="en-US"/>
              <a:t>Review &amp; Prioritize Mitigation Actions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8" name="Text Placeholder 7">
            <a:extLst>
              <a:ext uri="{FF2B5EF4-FFF2-40B4-BE49-F238E27FC236}">
                <a16:creationId xmlns:a16="http://schemas.microsoft.com/office/drawing/2014/main" id="{3A953004-90BD-4C9E-8CDB-C721B2612DE7}"/>
              </a:ext>
            </a:extLst>
          </p:cNvPr>
          <p:cNvSpPr>
            <a:spLocks noGrp="1"/>
          </p:cNvSpPr>
          <p:nvPr>
            <p:ph type="body" sz="quarter" idx="10"/>
          </p:nvPr>
        </p:nvSpPr>
        <p:spPr>
          <a:xfrm>
            <a:off x="539751" y="1259999"/>
            <a:ext cx="9775824" cy="4680000"/>
          </a:xfrm>
        </p:spPr>
        <p:txBody>
          <a:bodyPr/>
          <a:lstStyle/>
          <a:p>
            <a:pPr marL="0" indent="0">
              <a:spcBef>
                <a:spcPts val="0"/>
              </a:spcBef>
              <a:spcAft>
                <a:spcPts val="1200"/>
              </a:spcAft>
              <a:buNone/>
            </a:pPr>
            <a:r>
              <a:rPr lang="en-US" sz="2000" b="1" u="sng"/>
              <a:t>STAPLEE Criteria </a:t>
            </a:r>
          </a:p>
          <a:p>
            <a:pPr marL="285750" marR="0" indent="-179388">
              <a:spcBef>
                <a:spcPts val="0"/>
              </a:spcBef>
              <a:spcAft>
                <a:spcPts val="1200"/>
              </a:spcAft>
            </a:pPr>
            <a:r>
              <a:rPr lang="en-US" sz="1800" b="1" u="sng">
                <a:effectLst/>
                <a:ea typeface="Times New Roman" panose="02020603050405020304" pitchFamily="18" charset="0"/>
              </a:rPr>
              <a:t>S</a:t>
            </a:r>
            <a:r>
              <a:rPr lang="en-US" sz="1800" b="1">
                <a:effectLst/>
                <a:ea typeface="Times New Roman" panose="02020603050405020304" pitchFamily="18" charset="0"/>
              </a:rPr>
              <a:t>ocial</a:t>
            </a:r>
            <a:r>
              <a:rPr lang="en-US" sz="1800">
                <a:effectLst/>
                <a:ea typeface="Times New Roman" panose="02020603050405020304" pitchFamily="18" charset="0"/>
              </a:rPr>
              <a:t> - Does the measure treat people fairly (different groups, different generations)?  Does it consider social equity, disadvantaged communities, or vulnerable populations?</a:t>
            </a:r>
          </a:p>
          <a:p>
            <a:pPr marL="285750" marR="0" indent="-179388">
              <a:spcBef>
                <a:spcPts val="0"/>
              </a:spcBef>
              <a:spcAft>
                <a:spcPts val="1200"/>
              </a:spcAft>
            </a:pPr>
            <a:r>
              <a:rPr lang="en-US" sz="1800" b="1" u="sng">
                <a:effectLst/>
                <a:ea typeface="Times New Roman" panose="02020603050405020304" pitchFamily="18" charset="0"/>
              </a:rPr>
              <a:t>T</a:t>
            </a:r>
            <a:r>
              <a:rPr lang="en-US" sz="1800" b="1">
                <a:effectLst/>
                <a:ea typeface="Times New Roman" panose="02020603050405020304" pitchFamily="18" charset="0"/>
              </a:rPr>
              <a:t>echnical </a:t>
            </a:r>
            <a:r>
              <a:rPr lang="en-US" sz="1800">
                <a:effectLst/>
                <a:ea typeface="Times New Roman" panose="02020603050405020304" pitchFamily="18" charset="0"/>
              </a:rPr>
              <a:t>- Will it work? (Does it solve the problem? Is it feasible?)</a:t>
            </a:r>
          </a:p>
          <a:p>
            <a:pPr marL="285750" marR="0" indent="-179388">
              <a:spcBef>
                <a:spcPts val="0"/>
              </a:spcBef>
              <a:spcAft>
                <a:spcPts val="1200"/>
              </a:spcAft>
            </a:pPr>
            <a:r>
              <a:rPr lang="en-US" sz="1800" b="1" u="sng">
                <a:effectLst/>
                <a:ea typeface="Times New Roman" panose="02020603050405020304" pitchFamily="18" charset="0"/>
              </a:rPr>
              <a:t>A</a:t>
            </a:r>
            <a:r>
              <a:rPr lang="en-US" sz="1800" b="1">
                <a:effectLst/>
                <a:ea typeface="Times New Roman" panose="02020603050405020304" pitchFamily="18" charset="0"/>
              </a:rPr>
              <a:t>dministrative </a:t>
            </a:r>
            <a:r>
              <a:rPr lang="en-US" sz="1800">
                <a:effectLst/>
                <a:ea typeface="Times New Roman" panose="02020603050405020304" pitchFamily="18" charset="0"/>
              </a:rPr>
              <a:t>- Is there capacity to implement and manage project?</a:t>
            </a:r>
          </a:p>
          <a:p>
            <a:pPr marL="285750" marR="0" indent="-179388">
              <a:spcBef>
                <a:spcPts val="0"/>
              </a:spcBef>
              <a:spcAft>
                <a:spcPts val="1200"/>
              </a:spcAft>
            </a:pPr>
            <a:r>
              <a:rPr lang="en-US" sz="1800" b="1" u="sng">
                <a:effectLst/>
                <a:ea typeface="Times New Roman" panose="02020603050405020304" pitchFamily="18" charset="0"/>
              </a:rPr>
              <a:t>P</a:t>
            </a:r>
            <a:r>
              <a:rPr lang="en-US" sz="1800" b="1">
                <a:effectLst/>
                <a:ea typeface="Times New Roman" panose="02020603050405020304" pitchFamily="18" charset="0"/>
              </a:rPr>
              <a:t>olitical </a:t>
            </a:r>
            <a:r>
              <a:rPr lang="en-US" sz="1800">
                <a:effectLst/>
                <a:ea typeface="Times New Roman" panose="02020603050405020304" pitchFamily="18" charset="0"/>
              </a:rPr>
              <a:t>- Who are the stakeholders? Did they get to participate? Is there public support? Is political leadership willing to support it?</a:t>
            </a:r>
          </a:p>
          <a:p>
            <a:pPr marL="285750" marR="0" indent="-179388">
              <a:spcBef>
                <a:spcPts val="0"/>
              </a:spcBef>
              <a:spcAft>
                <a:spcPts val="1200"/>
              </a:spcAft>
            </a:pPr>
            <a:r>
              <a:rPr lang="en-US" sz="1800" b="1" u="sng">
                <a:effectLst/>
                <a:ea typeface="Times New Roman" panose="02020603050405020304" pitchFamily="18" charset="0"/>
              </a:rPr>
              <a:t>L</a:t>
            </a:r>
            <a:r>
              <a:rPr lang="en-US" sz="1800" b="1">
                <a:effectLst/>
                <a:ea typeface="Times New Roman" panose="02020603050405020304" pitchFamily="18" charset="0"/>
              </a:rPr>
              <a:t>egal</a:t>
            </a:r>
            <a:r>
              <a:rPr lang="en-US" sz="1800">
                <a:effectLst/>
                <a:ea typeface="Times New Roman" panose="02020603050405020304" pitchFamily="18" charset="0"/>
              </a:rPr>
              <a:t> - Does your organization have the authority to implement? Is it legal? Are there liability implications?</a:t>
            </a:r>
          </a:p>
          <a:p>
            <a:pPr marL="285750" marR="0" indent="-179388">
              <a:spcBef>
                <a:spcPts val="0"/>
              </a:spcBef>
              <a:spcAft>
                <a:spcPts val="1200"/>
              </a:spcAft>
            </a:pPr>
            <a:r>
              <a:rPr lang="en-US" sz="1800" b="1" u="sng">
                <a:effectLst/>
                <a:ea typeface="Times New Roman" panose="02020603050405020304" pitchFamily="18" charset="0"/>
              </a:rPr>
              <a:t>E</a:t>
            </a:r>
            <a:r>
              <a:rPr lang="en-US" sz="1800" b="1">
                <a:effectLst/>
                <a:ea typeface="Times New Roman" panose="02020603050405020304" pitchFamily="18" charset="0"/>
              </a:rPr>
              <a:t>conomic </a:t>
            </a:r>
            <a:r>
              <a:rPr lang="en-US" sz="1800">
                <a:effectLst/>
                <a:ea typeface="Times New Roman" panose="02020603050405020304" pitchFamily="18" charset="0"/>
              </a:rPr>
              <a:t>- Is it cost-beneficial? Is there funding? Does it contribute to the local economy or economic development? Does it reduce direct property losses or indirect economic losses?</a:t>
            </a:r>
          </a:p>
          <a:p>
            <a:pPr marL="285750" marR="0" indent="-179388">
              <a:spcBef>
                <a:spcPts val="0"/>
              </a:spcBef>
              <a:spcAft>
                <a:spcPts val="1200"/>
              </a:spcAft>
            </a:pPr>
            <a:r>
              <a:rPr lang="en-US" sz="1800" b="1" u="sng">
                <a:effectLst/>
                <a:ea typeface="Times New Roman" panose="02020603050405020304" pitchFamily="18" charset="0"/>
              </a:rPr>
              <a:t>E</a:t>
            </a:r>
            <a:r>
              <a:rPr lang="en-US" sz="1800" b="1">
                <a:effectLst/>
                <a:ea typeface="Times New Roman" panose="02020603050405020304" pitchFamily="18" charset="0"/>
              </a:rPr>
              <a:t>nvironmental</a:t>
            </a:r>
            <a:r>
              <a:rPr lang="en-US" sz="1800">
                <a:effectLst/>
                <a:ea typeface="Times New Roman" panose="02020603050405020304" pitchFamily="18" charset="0"/>
              </a:rPr>
              <a:t> - Does it comply with environmental regulations or have adverse environmental impacts?</a:t>
            </a:r>
          </a:p>
        </p:txBody>
      </p:sp>
      <p:pic>
        <p:nvPicPr>
          <p:cNvPr id="9" name="Picture 8" descr="A picture containing diagram&#10;&#10;Description automatically generated">
            <a:extLst>
              <a:ext uri="{FF2B5EF4-FFF2-40B4-BE49-F238E27FC236}">
                <a16:creationId xmlns:a16="http://schemas.microsoft.com/office/drawing/2014/main" id="{6EB868EA-A566-4C12-8DA2-D6298492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913290"/>
            <a:ext cx="826406" cy="845019"/>
          </a:xfrm>
          <a:prstGeom prst="rect">
            <a:avLst/>
          </a:prstGeom>
        </p:spPr>
      </p:pic>
    </p:spTree>
    <p:extLst>
      <p:ext uri="{BB962C8B-B14F-4D97-AF65-F5344CB8AC3E}">
        <p14:creationId xmlns:p14="http://schemas.microsoft.com/office/powerpoint/2010/main" val="263232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269414" y="303926"/>
            <a:ext cx="11136062" cy="498598"/>
          </a:xfrm>
        </p:spPr>
        <p:txBody>
          <a:bodyPr wrap="square" anchor="t">
            <a:noAutofit/>
          </a:bodyPr>
          <a:lstStyle/>
          <a:p>
            <a:r>
              <a:rPr lang="en-US" sz="3000"/>
              <a:t>Funding Sources: FEMA Mitigation Grants</a:t>
            </a:r>
            <a:br>
              <a:rPr lang="en-US" sz="3000"/>
            </a:br>
            <a:endParaRPr lang="en-US" sz="3000"/>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a:xfrm>
            <a:off x="1811338" y="6356351"/>
            <a:ext cx="4824000" cy="154800"/>
          </a:xfrm>
        </p:spPr>
        <p:txBody>
          <a:bodyPr anchor="ctr">
            <a:normAutofit/>
          </a:bodyPr>
          <a:lstStyle/>
          <a:p>
            <a:pPr marL="0" marR="0" lvl="0" indent="0" defTabSz="914377"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a:xfrm>
            <a:off x="540001" y="6356351"/>
            <a:ext cx="1055439" cy="154800"/>
          </a:xfrm>
        </p:spPr>
        <p:txBody>
          <a:bodyPr anchor="ctr">
            <a:normAutofit/>
          </a:bodyPr>
          <a:lstStyle/>
          <a:p>
            <a:pPr marL="0" marR="0" lvl="0" indent="0" defTabSz="914377" rtl="0" eaLnBrk="1" fontAlgn="auto" latinLnBrk="0" hangingPunct="1">
              <a:spcBef>
                <a:spcPts val="0"/>
              </a:spcBef>
              <a:spcAft>
                <a:spcPts val="600"/>
              </a:spcAft>
              <a:buClrTx/>
              <a:buSzTx/>
              <a:buFontTx/>
              <a:buNone/>
              <a:tabLst/>
              <a:defRPr/>
            </a:pPr>
            <a:fld id="{EEB2E137-973A-46DC-BB4E-688C661ACB66}" type="slidenum">
              <a:rPr kumimoji="0" lang="en-US" b="0" i="0" u="none" strike="noStrike" kern="1200" cap="none" spc="0" normalizeH="0" baseline="0" noProof="0" smtClean="0">
                <a:ln>
                  <a:noFill/>
                </a:ln>
                <a:effectLst/>
                <a:uLnTx/>
                <a:uFillTx/>
              </a:rPr>
              <a:pPr marL="0" marR="0" lvl="0" indent="0" defTabSz="914377"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a:ln>
                <a:noFill/>
              </a:ln>
              <a:effectLst/>
              <a:uLnTx/>
              <a:uFillTx/>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8116976" y="2066925"/>
            <a:ext cx="3703550" cy="3571291"/>
          </a:xfrm>
        </p:spPr>
        <p:txBody>
          <a:bodyPr numCol="1">
            <a:normAutofit/>
          </a:bodyPr>
          <a:lstStyle/>
          <a:p>
            <a:pPr marL="0" indent="0">
              <a:lnSpc>
                <a:spcPct val="90000"/>
              </a:lnSpc>
              <a:buNone/>
            </a:pPr>
            <a:r>
              <a:rPr lang="en-US" sz="2000" b="1"/>
              <a:t>High Hazard Potential Dam (HHPD) Program </a:t>
            </a:r>
            <a:endParaRPr lang="en-US" sz="2000"/>
          </a:p>
          <a:p>
            <a:pPr lvl="2">
              <a:lnSpc>
                <a:spcPct val="90000"/>
              </a:lnSpc>
            </a:pPr>
            <a:r>
              <a:rPr lang="en-US" sz="1700"/>
              <a:t>Pre-Disaster</a:t>
            </a:r>
          </a:p>
          <a:p>
            <a:pPr lvl="2">
              <a:lnSpc>
                <a:spcPct val="90000"/>
              </a:lnSpc>
            </a:pPr>
            <a:r>
              <a:rPr lang="en-US" sz="1700"/>
              <a:t>Annual appropriation</a:t>
            </a:r>
          </a:p>
          <a:p>
            <a:pPr lvl="2">
              <a:lnSpc>
                <a:spcPct val="90000"/>
              </a:lnSpc>
            </a:pPr>
            <a:r>
              <a:rPr lang="en-US" sz="1800"/>
              <a:t>Used to repair, rehabilitate or remove high hazard dams</a:t>
            </a:r>
          </a:p>
          <a:p>
            <a:pPr lvl="2">
              <a:lnSpc>
                <a:spcPct val="90000"/>
              </a:lnSpc>
            </a:pPr>
            <a:r>
              <a:rPr lang="en-US" sz="1700"/>
              <a:t>Federally-owned dams are NOT eligible</a:t>
            </a:r>
          </a:p>
          <a:p>
            <a:pPr lvl="2">
              <a:lnSpc>
                <a:spcPct val="90000"/>
              </a:lnSpc>
            </a:pPr>
            <a:r>
              <a:rPr lang="en-US" sz="1700"/>
              <a:t>Local match varies</a:t>
            </a:r>
          </a:p>
        </p:txBody>
      </p:sp>
      <p:pic>
        <p:nvPicPr>
          <p:cNvPr id="8" name="Picture 7" descr="A picture containing diagram&#10;&#10;Description automatically generated">
            <a:extLst>
              <a:ext uri="{FF2B5EF4-FFF2-40B4-BE49-F238E27FC236}">
                <a16:creationId xmlns:a16="http://schemas.microsoft.com/office/drawing/2014/main" id="{68F67AA8-2C5B-46F0-9B9E-DC8F78D92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27" y="1031032"/>
            <a:ext cx="7078873" cy="4795935"/>
          </a:xfrm>
          <a:prstGeom prst="rect">
            <a:avLst/>
          </a:prstGeom>
          <a:noFill/>
        </p:spPr>
      </p:pic>
      <p:pic>
        <p:nvPicPr>
          <p:cNvPr id="7" name="Content Placeholder 8">
            <a:extLst>
              <a:ext uri="{FF2B5EF4-FFF2-40B4-BE49-F238E27FC236}">
                <a16:creationId xmlns:a16="http://schemas.microsoft.com/office/drawing/2014/main" id="{F359A01B-3E50-409A-9100-D008AB640FD8}"/>
              </a:ext>
            </a:extLst>
          </p:cNvPr>
          <p:cNvPicPr>
            <a:picLocks noChangeAspect="1"/>
          </p:cNvPicPr>
          <p:nvPr/>
        </p:nvPicPr>
        <p:blipFill rotWithShape="1">
          <a:blip r:embed="rId3">
            <a:extLst>
              <a:ext uri="{28A0092B-C50C-407E-A947-70E740481C1C}">
                <a14:useLocalDpi xmlns:a14="http://schemas.microsoft.com/office/drawing/2010/main" val="0"/>
              </a:ext>
            </a:extLst>
          </a:blip>
          <a:srcRect l="56798" t="33925" r="29187" b="45566"/>
          <a:stretch/>
        </p:blipFill>
        <p:spPr>
          <a:xfrm>
            <a:off x="10724366" y="227726"/>
            <a:ext cx="1243086" cy="1405939"/>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23F6D6E9-019A-48C8-B85E-D09BFD11D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1276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60664" y="422147"/>
            <a:ext cx="11123362" cy="443198"/>
          </a:xfrm>
        </p:spPr>
        <p:txBody>
          <a:bodyPr/>
          <a:lstStyle/>
          <a:p>
            <a:r>
              <a:rPr lang="en-US" sz="3200"/>
              <a:t>Wildfire Mitigation Projects Eligible for FEMA Funding</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360664" y="1452981"/>
            <a:ext cx="9343158" cy="1187162"/>
          </a:xfrm>
        </p:spPr>
        <p:txBody>
          <a:bodyPr numCol="1"/>
          <a:lstStyle/>
          <a:p>
            <a:r>
              <a:rPr lang="en-US"/>
              <a:t>Defensible Space</a:t>
            </a:r>
          </a:p>
          <a:p>
            <a:r>
              <a:rPr lang="en-US"/>
              <a:t>Hazardous Fuels Reduction Activities</a:t>
            </a:r>
          </a:p>
          <a:p>
            <a:pPr lvl="1"/>
            <a:r>
              <a:rPr lang="en-US"/>
              <a:t>Community level vegetation management</a:t>
            </a:r>
          </a:p>
          <a:p>
            <a:pPr lvl="1"/>
            <a:r>
              <a:rPr lang="en-US"/>
              <a:t>Vegetation removal</a:t>
            </a:r>
          </a:p>
          <a:p>
            <a:pPr lvl="1"/>
            <a:r>
              <a:rPr lang="en-US"/>
              <a:t>Vegetation clearing and/or thinning</a:t>
            </a:r>
          </a:p>
          <a:p>
            <a:pPr lvl="1"/>
            <a:r>
              <a:rPr lang="en-US"/>
              <a:t>Slash removal</a:t>
            </a:r>
          </a:p>
          <a:p>
            <a:pPr lvl="1"/>
            <a:r>
              <a:rPr lang="en-US"/>
              <a:t>Vertical clearance of tree branches</a:t>
            </a:r>
          </a:p>
          <a:p>
            <a:r>
              <a:rPr lang="en-US"/>
              <a:t>Structural Protection Through Ignition-Resistant Construction Activities</a:t>
            </a:r>
          </a:p>
          <a:p>
            <a:endParaRPr lang="en-US" sz="1400"/>
          </a:p>
        </p:txBody>
      </p:sp>
      <p:pic>
        <p:nvPicPr>
          <p:cNvPr id="8" name="Picture 7">
            <a:extLst>
              <a:ext uri="{FF2B5EF4-FFF2-40B4-BE49-F238E27FC236}">
                <a16:creationId xmlns:a16="http://schemas.microsoft.com/office/drawing/2014/main" id="{AC1ECA7C-E47A-43E1-89C3-8037B6A6ADDC}"/>
              </a:ext>
            </a:extLst>
          </p:cNvPr>
          <p:cNvPicPr>
            <a:picLocks noChangeAspect="1"/>
          </p:cNvPicPr>
          <p:nvPr/>
        </p:nvPicPr>
        <p:blipFill>
          <a:blip r:embed="rId2"/>
          <a:stretch>
            <a:fillRect/>
          </a:stretch>
        </p:blipFill>
        <p:spPr>
          <a:xfrm>
            <a:off x="7478931" y="1113063"/>
            <a:ext cx="4449782" cy="337210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FA1A174-26A9-42C1-BE99-E137431D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68359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453374" y="346849"/>
            <a:ext cx="11123362" cy="443198"/>
          </a:xfrm>
        </p:spPr>
        <p:txBody>
          <a:bodyPr/>
          <a:lstStyle/>
          <a:p>
            <a:r>
              <a:rPr lang="en-US" sz="3200"/>
              <a:t>Flood Mitigation Projects Eligible For FEMA Funding</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1" y="1260475"/>
            <a:ext cx="6996830" cy="1187162"/>
          </a:xfrm>
        </p:spPr>
        <p:txBody>
          <a:bodyPr numCol="1"/>
          <a:lstStyle/>
          <a:p>
            <a:r>
              <a:rPr lang="en-US"/>
              <a:t>Acquisition</a:t>
            </a:r>
          </a:p>
          <a:p>
            <a:r>
              <a:rPr lang="en-US"/>
              <a:t>Dry and Wet Flood-proofing</a:t>
            </a:r>
          </a:p>
          <a:p>
            <a:r>
              <a:rPr lang="en-US"/>
              <a:t>Elevation</a:t>
            </a:r>
          </a:p>
          <a:p>
            <a:r>
              <a:rPr lang="en-US"/>
              <a:t>Minor Localized Flood Reduction Projects</a:t>
            </a:r>
          </a:p>
          <a:p>
            <a:pPr lvl="1"/>
            <a:r>
              <a:rPr lang="en-US"/>
              <a:t>Detention ponds</a:t>
            </a:r>
          </a:p>
          <a:p>
            <a:pPr lvl="1"/>
            <a:r>
              <a:rPr lang="en-US"/>
              <a:t>Channel stabilization</a:t>
            </a:r>
          </a:p>
          <a:p>
            <a:r>
              <a:rPr lang="en-US"/>
              <a:t>New Policy Change: Levee Projects if no duplication of programs with Army Corp</a:t>
            </a:r>
          </a:p>
          <a:p>
            <a:r>
              <a:rPr lang="en-US"/>
              <a:t>Infrastructure Retrofit</a:t>
            </a:r>
          </a:p>
          <a:p>
            <a:pPr lvl="1"/>
            <a:r>
              <a:rPr lang="en-US"/>
              <a:t>Culverts, bridges, etc.</a:t>
            </a:r>
            <a:endParaRPr lang="en-US" sz="1800"/>
          </a:p>
          <a:p>
            <a:endParaRPr lang="en-US" sz="1400"/>
          </a:p>
          <a:p>
            <a:endParaRPr lang="en-US" sz="1400"/>
          </a:p>
        </p:txBody>
      </p:sp>
      <p:pic>
        <p:nvPicPr>
          <p:cNvPr id="8" name="Picture 7">
            <a:extLst>
              <a:ext uri="{FF2B5EF4-FFF2-40B4-BE49-F238E27FC236}">
                <a16:creationId xmlns:a16="http://schemas.microsoft.com/office/drawing/2014/main" id="{198D8DA7-0EC4-4AF5-972C-EDFA3D2FE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162" y="1260475"/>
            <a:ext cx="4630994" cy="3473246"/>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DD9D17B-4FC7-4E23-8055-6DFF0ACCD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7734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4ECDD-491B-431B-A905-FE27CD017FAB}"/>
              </a:ext>
            </a:extLst>
          </p:cNvPr>
          <p:cNvPicPr>
            <a:picLocks noChangeAspect="1"/>
          </p:cNvPicPr>
          <p:nvPr/>
        </p:nvPicPr>
        <p:blipFill rotWithShape="1">
          <a:blip r:embed="rId3">
            <a:extLst>
              <a:ext uri="{28A0092B-C50C-407E-A947-70E740481C1C}">
                <a14:useLocalDpi xmlns:a14="http://schemas.microsoft.com/office/drawing/2010/main" val="0"/>
              </a:ext>
            </a:extLst>
          </a:blip>
          <a:srcRect b="2780"/>
          <a:stretch/>
        </p:blipFill>
        <p:spPr>
          <a:xfrm>
            <a:off x="1697014" y="1152711"/>
            <a:ext cx="8617143" cy="4697707"/>
          </a:xfrm>
          <a:prstGeom prst="rect">
            <a:avLst/>
          </a:prstGeom>
          <a:ln>
            <a:solidFill>
              <a:srgbClr val="000000"/>
            </a:solidFill>
          </a:ln>
          <a:effectLst/>
        </p:spPr>
      </p:pic>
      <p:sp>
        <p:nvSpPr>
          <p:cNvPr id="2" name="Title 1">
            <a:extLst>
              <a:ext uri="{FF2B5EF4-FFF2-40B4-BE49-F238E27FC236}">
                <a16:creationId xmlns:a16="http://schemas.microsoft.com/office/drawing/2014/main" id="{F6A8B0F0-27B3-4B82-9107-77179622C008}"/>
              </a:ext>
            </a:extLst>
          </p:cNvPr>
          <p:cNvSpPr>
            <a:spLocks noGrp="1"/>
          </p:cNvSpPr>
          <p:nvPr>
            <p:ph type="title"/>
          </p:nvPr>
        </p:nvSpPr>
        <p:spPr/>
        <p:txBody>
          <a:bodyPr/>
          <a:lstStyle/>
          <a:p>
            <a:r>
              <a:rPr lang="en-US"/>
              <a:t>Zoom Overview</a:t>
            </a:r>
          </a:p>
        </p:txBody>
      </p:sp>
      <p:sp>
        <p:nvSpPr>
          <p:cNvPr id="7" name="TextBox 6">
            <a:extLst>
              <a:ext uri="{FF2B5EF4-FFF2-40B4-BE49-F238E27FC236}">
                <a16:creationId xmlns:a16="http://schemas.microsoft.com/office/drawing/2014/main" id="{484AD2E1-F8D7-41E5-95C5-E3F1E3F1A356}"/>
              </a:ext>
            </a:extLst>
          </p:cNvPr>
          <p:cNvSpPr txBox="1"/>
          <p:nvPr/>
        </p:nvSpPr>
        <p:spPr>
          <a:xfrm>
            <a:off x="1574535" y="5908487"/>
            <a:ext cx="6404411" cy="646331"/>
          </a:xfrm>
          <a:prstGeom prst="wedgeRectCallout">
            <a:avLst>
              <a:gd name="adj1" fmla="val 49738"/>
              <a:gd name="adj2" fmla="val -549"/>
            </a:avLst>
          </a:prstGeom>
          <a:solidFill>
            <a:srgbClr val="04B0B9"/>
          </a:soli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lvl="1"/>
            <a:r>
              <a:rPr lang="en-US" b="1">
                <a:solidFill>
                  <a:schemeClr val="bg1"/>
                </a:solidFill>
              </a:rPr>
              <a:t>Call In Number: </a:t>
            </a:r>
            <a:r>
              <a:rPr lang="en-US">
                <a:solidFill>
                  <a:schemeClr val="bg1"/>
                </a:solidFill>
              </a:rPr>
              <a:t>646-558-8656</a:t>
            </a:r>
            <a:r>
              <a:rPr lang="en-US" b="1">
                <a:solidFill>
                  <a:schemeClr val="bg1"/>
                </a:solidFill>
              </a:rPr>
              <a:t> </a:t>
            </a:r>
          </a:p>
          <a:p>
            <a:pPr lvl="1"/>
            <a:r>
              <a:rPr lang="en-US" altLang="en-US" b="1">
                <a:solidFill>
                  <a:schemeClr val="bg1"/>
                </a:solidFill>
              </a:rPr>
              <a:t>Meeting ID:</a:t>
            </a:r>
            <a:r>
              <a:rPr lang="en-US" altLang="en-US">
                <a:solidFill>
                  <a:schemeClr val="bg1"/>
                </a:solidFill>
              </a:rPr>
              <a:t> 869 3509 4701, </a:t>
            </a:r>
            <a:r>
              <a:rPr lang="en-US" altLang="en-US" b="1">
                <a:solidFill>
                  <a:schemeClr val="bg1"/>
                </a:solidFill>
              </a:rPr>
              <a:t>Passcode: </a:t>
            </a:r>
            <a:r>
              <a:rPr lang="en-US" altLang="en-US">
                <a:solidFill>
                  <a:schemeClr val="bg1"/>
                </a:solidFill>
              </a:rPr>
              <a:t>653918</a:t>
            </a:r>
          </a:p>
        </p:txBody>
      </p:sp>
      <p:sp>
        <p:nvSpPr>
          <p:cNvPr id="9" name="Rectangle 8">
            <a:extLst>
              <a:ext uri="{FF2B5EF4-FFF2-40B4-BE49-F238E27FC236}">
                <a16:creationId xmlns:a16="http://schemas.microsoft.com/office/drawing/2014/main" id="{DB06F42E-B48D-49F3-87F7-4FBC1143EF12}"/>
              </a:ext>
            </a:extLst>
          </p:cNvPr>
          <p:cNvSpPr/>
          <p:nvPr/>
        </p:nvSpPr>
        <p:spPr>
          <a:xfrm>
            <a:off x="9266325" y="1002044"/>
            <a:ext cx="1228662" cy="333360"/>
          </a:xfrm>
          <a:prstGeom prst="rect">
            <a:avLst/>
          </a:prstGeom>
          <a:noFill/>
          <a:ln>
            <a:solidFill>
              <a:srgbClr val="C3D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024F3A-C8C3-465B-AB30-277128E53A8A}"/>
              </a:ext>
            </a:extLst>
          </p:cNvPr>
          <p:cNvSpPr/>
          <p:nvPr/>
        </p:nvSpPr>
        <p:spPr>
          <a:xfrm>
            <a:off x="6463974" y="955049"/>
            <a:ext cx="485992" cy="464473"/>
          </a:xfrm>
          <a:prstGeom prst="ellipse">
            <a:avLst/>
          </a:prstGeom>
          <a:noFill/>
          <a:ln w="38100">
            <a:solidFill>
              <a:srgbClr val="C3D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9BB007-B8BB-4B3E-BAD7-47AF53810398}"/>
              </a:ext>
            </a:extLst>
          </p:cNvPr>
          <p:cNvSpPr/>
          <p:nvPr/>
        </p:nvSpPr>
        <p:spPr>
          <a:xfrm>
            <a:off x="4505765" y="5509439"/>
            <a:ext cx="485992" cy="464473"/>
          </a:xfrm>
          <a:prstGeom prst="ellipse">
            <a:avLst/>
          </a:prstGeom>
          <a:noFill/>
          <a:ln w="38100">
            <a:solidFill>
              <a:srgbClr val="C3D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EC84F35-7A94-408D-BC3E-D8C8A51BB919}"/>
              </a:ext>
            </a:extLst>
          </p:cNvPr>
          <p:cNvSpPr/>
          <p:nvPr/>
        </p:nvSpPr>
        <p:spPr>
          <a:xfrm>
            <a:off x="4899073" y="5509438"/>
            <a:ext cx="485992" cy="464473"/>
          </a:xfrm>
          <a:prstGeom prst="ellipse">
            <a:avLst/>
          </a:prstGeom>
          <a:noFill/>
          <a:ln w="38100">
            <a:solidFill>
              <a:srgbClr val="C3D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6BF071F-6757-431A-B261-225DF3CA2B90}"/>
              </a:ext>
            </a:extLst>
          </p:cNvPr>
          <p:cNvPicPr>
            <a:picLocks noChangeAspect="1"/>
          </p:cNvPicPr>
          <p:nvPr/>
        </p:nvPicPr>
        <p:blipFill rotWithShape="1">
          <a:blip r:embed="rId4"/>
          <a:srcRect l="5322" t="22580" r="73306" b="12903"/>
          <a:stretch/>
        </p:blipFill>
        <p:spPr>
          <a:xfrm>
            <a:off x="1746058" y="1602658"/>
            <a:ext cx="6746157" cy="3861491"/>
          </a:xfrm>
          <a:prstGeom prst="rect">
            <a:avLst/>
          </a:prstGeom>
        </p:spPr>
      </p:pic>
      <p:sp>
        <p:nvSpPr>
          <p:cNvPr id="12" name="TextBox 11">
            <a:extLst>
              <a:ext uri="{FF2B5EF4-FFF2-40B4-BE49-F238E27FC236}">
                <a16:creationId xmlns:a16="http://schemas.microsoft.com/office/drawing/2014/main" id="{71073669-0D6D-4B09-81E7-B7C130EF7A57}"/>
              </a:ext>
            </a:extLst>
          </p:cNvPr>
          <p:cNvSpPr txBox="1"/>
          <p:nvPr/>
        </p:nvSpPr>
        <p:spPr>
          <a:xfrm>
            <a:off x="8028952" y="5935161"/>
            <a:ext cx="2493868" cy="584775"/>
          </a:xfrm>
          <a:prstGeom prst="wedgeRectCallout">
            <a:avLst>
              <a:gd name="adj1" fmla="val 24850"/>
              <a:gd name="adj2" fmla="val -44169"/>
            </a:avLst>
          </a:prstGeom>
          <a:solidFill>
            <a:srgbClr val="C3D52E"/>
          </a:soli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b="1"/>
              <a:t>If joining by phone - use *6 to mute/ unmute</a:t>
            </a:r>
          </a:p>
        </p:txBody>
      </p:sp>
      <p:sp>
        <p:nvSpPr>
          <p:cNvPr id="13" name="Arrow: Right 12">
            <a:extLst>
              <a:ext uri="{FF2B5EF4-FFF2-40B4-BE49-F238E27FC236}">
                <a16:creationId xmlns:a16="http://schemas.microsoft.com/office/drawing/2014/main" id="{056B1B70-AC16-4CB7-A2B2-914E3CC22994}"/>
              </a:ext>
            </a:extLst>
          </p:cNvPr>
          <p:cNvSpPr/>
          <p:nvPr/>
        </p:nvSpPr>
        <p:spPr>
          <a:xfrm rot="1050457">
            <a:off x="7647530" y="5037809"/>
            <a:ext cx="1000125" cy="337024"/>
          </a:xfrm>
          <a:prstGeom prst="rightArrow">
            <a:avLst/>
          </a:prstGeom>
          <a:solidFill>
            <a:srgbClr val="C3D52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93CA6EC-ECDC-4E88-9C85-7C205284DA43}"/>
              </a:ext>
            </a:extLst>
          </p:cNvPr>
          <p:cNvSpPr/>
          <p:nvPr/>
        </p:nvSpPr>
        <p:spPr>
          <a:xfrm>
            <a:off x="8477000" y="2964528"/>
            <a:ext cx="485992" cy="464473"/>
          </a:xfrm>
          <a:prstGeom prst="ellipse">
            <a:avLst/>
          </a:prstGeom>
          <a:noFill/>
          <a:ln w="38100">
            <a:solidFill>
              <a:srgbClr val="C3D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diagram&#10;&#10;Description automatically generated">
            <a:extLst>
              <a:ext uri="{FF2B5EF4-FFF2-40B4-BE49-F238E27FC236}">
                <a16:creationId xmlns:a16="http://schemas.microsoft.com/office/drawing/2014/main" id="{4427A315-6E28-4B6A-9C4C-B1C0E33C78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05302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424498" y="346849"/>
            <a:ext cx="11123362" cy="443198"/>
          </a:xfrm>
        </p:spPr>
        <p:txBody>
          <a:bodyPr/>
          <a:lstStyle/>
          <a:p>
            <a:r>
              <a:rPr lang="en-US" sz="3200"/>
              <a:t>Other Mitigation Projects Eligible For FEMA Funding</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1" y="1260475"/>
            <a:ext cx="9343158" cy="1187162"/>
          </a:xfrm>
        </p:spPr>
        <p:txBody>
          <a:bodyPr numCol="1"/>
          <a:lstStyle/>
          <a:p>
            <a:r>
              <a:rPr lang="en-US" sz="2000"/>
              <a:t>Property Acquisition</a:t>
            </a:r>
          </a:p>
          <a:p>
            <a:r>
              <a:rPr lang="en-US" sz="2000"/>
              <a:t>Landslide Channel/Slope Stabilization</a:t>
            </a:r>
          </a:p>
          <a:p>
            <a:r>
              <a:rPr lang="en-US" sz="2000"/>
              <a:t>Utility Protection/ Infrastructure Retrofit</a:t>
            </a:r>
          </a:p>
          <a:p>
            <a:r>
              <a:rPr lang="en-US" sz="2000"/>
              <a:t>Rehabilitation of High Hazard Potential Dams</a:t>
            </a:r>
          </a:p>
          <a:p>
            <a:r>
              <a:rPr lang="en-US" sz="2000"/>
              <a:t>Safe Rooms</a:t>
            </a:r>
          </a:p>
          <a:p>
            <a:r>
              <a:rPr lang="en-US" sz="2000"/>
              <a:t>Generator Installation</a:t>
            </a:r>
          </a:p>
          <a:p>
            <a:r>
              <a:rPr lang="en-US" sz="2000"/>
              <a:t>Seismic Building/Infrastructure Retrofit</a:t>
            </a:r>
          </a:p>
          <a:p>
            <a:r>
              <a:rPr lang="en-US" sz="2000"/>
              <a:t>Climate Resilience Activities </a:t>
            </a:r>
          </a:p>
          <a:p>
            <a:pPr lvl="1"/>
            <a:r>
              <a:rPr lang="en-US" sz="2000"/>
              <a:t>Groundwater Recharge</a:t>
            </a:r>
          </a:p>
          <a:p>
            <a:pPr lvl="1"/>
            <a:r>
              <a:rPr lang="en-US" sz="2000"/>
              <a:t>Green Infrastructure</a:t>
            </a:r>
            <a:endParaRPr lang="en-US" sz="1200"/>
          </a:p>
          <a:p>
            <a:endParaRPr lang="en-US" sz="1400"/>
          </a:p>
        </p:txBody>
      </p:sp>
      <p:pic>
        <p:nvPicPr>
          <p:cNvPr id="7" name="Picture 6">
            <a:extLst>
              <a:ext uri="{FF2B5EF4-FFF2-40B4-BE49-F238E27FC236}">
                <a16:creationId xmlns:a16="http://schemas.microsoft.com/office/drawing/2014/main" id="{25FE2666-32EE-41EA-A6C2-F44053AD8D47}"/>
              </a:ext>
            </a:extLst>
          </p:cNvPr>
          <p:cNvPicPr>
            <a:picLocks noChangeAspect="1"/>
          </p:cNvPicPr>
          <p:nvPr/>
        </p:nvPicPr>
        <p:blipFill rotWithShape="1">
          <a:blip r:embed="rId2"/>
          <a:srcRect t="52742" r="3425"/>
          <a:stretch/>
        </p:blipFill>
        <p:spPr>
          <a:xfrm>
            <a:off x="7122919" y="1738553"/>
            <a:ext cx="3711712" cy="2541914"/>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6AE2647A-9371-440F-97EE-48A0D7727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7652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0859-816F-42FF-99C7-579DB05978D1}"/>
              </a:ext>
            </a:extLst>
          </p:cNvPr>
          <p:cNvSpPr>
            <a:spLocks noGrp="1"/>
          </p:cNvSpPr>
          <p:nvPr>
            <p:ph type="title"/>
          </p:nvPr>
        </p:nvSpPr>
        <p:spPr>
          <a:xfrm>
            <a:off x="540001" y="346849"/>
            <a:ext cx="11123362" cy="498598"/>
          </a:xfrm>
        </p:spPr>
        <p:txBody>
          <a:bodyPr/>
          <a:lstStyle/>
          <a:p>
            <a:r>
              <a:rPr lang="en-US"/>
              <a:t>Phase 4: Plan Implementation &amp; Maintenance </a:t>
            </a:r>
          </a:p>
        </p:txBody>
      </p:sp>
      <p:sp>
        <p:nvSpPr>
          <p:cNvPr id="3" name="Footer Placeholder 2">
            <a:extLst>
              <a:ext uri="{FF2B5EF4-FFF2-40B4-BE49-F238E27FC236}">
                <a16:creationId xmlns:a16="http://schemas.microsoft.com/office/drawing/2014/main" id="{178695FE-B125-4068-B62A-A9BA1E7C65B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B65A5CE7-4187-402F-BE06-694B015999D4}"/>
              </a:ext>
            </a:extLst>
          </p:cNvPr>
          <p:cNvSpPr>
            <a:spLocks noGrp="1"/>
          </p:cNvSpPr>
          <p:nvPr>
            <p:ph type="sldNum" sz="quarter" idx="4"/>
          </p:nvPr>
        </p:nvSpPr>
        <p:spPr/>
        <p:txBody>
          <a:bodyPr/>
          <a:lstStyle/>
          <a:p>
            <a:fld id="{EEB2E137-973A-46DC-BB4E-688C661ACB66}" type="slidenum">
              <a:rPr lang="en-US" smtClean="0"/>
              <a:pPr/>
              <a:t>41</a:t>
            </a:fld>
            <a:endParaRPr lang="en-US"/>
          </a:p>
        </p:txBody>
      </p:sp>
      <p:sp>
        <p:nvSpPr>
          <p:cNvPr id="5" name="Text Placeholder 4">
            <a:extLst>
              <a:ext uri="{FF2B5EF4-FFF2-40B4-BE49-F238E27FC236}">
                <a16:creationId xmlns:a16="http://schemas.microsoft.com/office/drawing/2014/main" id="{2D9A2CA9-460F-4773-B6D5-65F238CB9437}"/>
              </a:ext>
            </a:extLst>
          </p:cNvPr>
          <p:cNvSpPr>
            <a:spLocks noGrp="1"/>
          </p:cNvSpPr>
          <p:nvPr>
            <p:ph type="body" sz="quarter" idx="10"/>
          </p:nvPr>
        </p:nvSpPr>
        <p:spPr>
          <a:xfrm>
            <a:off x="539750" y="1000016"/>
            <a:ext cx="11123613" cy="4680000"/>
          </a:xfrm>
        </p:spPr>
        <p:txBody>
          <a:bodyPr/>
          <a:lstStyle/>
          <a:p>
            <a:pPr marL="0" indent="0">
              <a:buNone/>
            </a:pPr>
            <a:r>
              <a:rPr lang="en-US" b="1">
                <a:solidFill>
                  <a:srgbClr val="00A0AF"/>
                </a:solidFill>
              </a:rPr>
              <a:t>Keep the Plan Current</a:t>
            </a:r>
          </a:p>
          <a:p>
            <a:r>
              <a:rPr lang="en-US"/>
              <a:t>Plan maintenance procedures</a:t>
            </a:r>
          </a:p>
          <a:p>
            <a:r>
              <a:rPr lang="en-US"/>
              <a:t>Continue public involvement</a:t>
            </a:r>
          </a:p>
          <a:p>
            <a:pPr marL="0" indent="0">
              <a:spcBef>
                <a:spcPts val="1200"/>
              </a:spcBef>
              <a:buNone/>
            </a:pPr>
            <a:r>
              <a:rPr lang="en-US" b="1">
                <a:solidFill>
                  <a:srgbClr val="00A0AF"/>
                </a:solidFill>
              </a:rPr>
              <a:t>Review and Adopt the Plan</a:t>
            </a:r>
          </a:p>
          <a:p>
            <a:r>
              <a:rPr lang="en-US"/>
              <a:t>Planning Team review</a:t>
            </a:r>
          </a:p>
          <a:p>
            <a:r>
              <a:rPr lang="en-US"/>
              <a:t>Public Review</a:t>
            </a:r>
          </a:p>
          <a:p>
            <a:r>
              <a:rPr lang="en-US"/>
              <a:t>State and FEMA Plan Review</a:t>
            </a:r>
          </a:p>
          <a:p>
            <a:r>
              <a:rPr lang="en-US"/>
              <a:t>Local government adoption</a:t>
            </a:r>
          </a:p>
          <a:p>
            <a:pPr marL="0" indent="0">
              <a:spcBef>
                <a:spcPts val="1200"/>
              </a:spcBef>
              <a:buNone/>
            </a:pPr>
            <a:r>
              <a:rPr lang="en-US" b="1">
                <a:solidFill>
                  <a:srgbClr val="00A0AF"/>
                </a:solidFill>
              </a:rPr>
              <a:t>Create a Safe and Resilient Community</a:t>
            </a:r>
          </a:p>
          <a:p>
            <a:r>
              <a:rPr lang="en-US"/>
              <a:t>Implementing the plan to achieve mitigation goals</a:t>
            </a:r>
          </a:p>
          <a:p>
            <a:r>
              <a:rPr lang="en-US"/>
              <a:t>Securing funding and assistance</a:t>
            </a:r>
          </a:p>
          <a:p>
            <a:endParaRPr lang="en-US"/>
          </a:p>
          <a:p>
            <a:endParaRPr lang="en-US"/>
          </a:p>
        </p:txBody>
      </p:sp>
      <p:pic>
        <p:nvPicPr>
          <p:cNvPr id="6" name="Picture 5">
            <a:extLst>
              <a:ext uri="{FF2B5EF4-FFF2-40B4-BE49-F238E27FC236}">
                <a16:creationId xmlns:a16="http://schemas.microsoft.com/office/drawing/2014/main" id="{3E52838F-63FC-43E0-85FF-A0AF0E01D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634"/>
          <a:stretch/>
        </p:blipFill>
        <p:spPr>
          <a:xfrm>
            <a:off x="7885471" y="1135670"/>
            <a:ext cx="3386701" cy="3860939"/>
          </a:xfrm>
          <a:prstGeom prst="rect">
            <a:avLst/>
          </a:prstGeom>
        </p:spPr>
      </p:pic>
      <p:pic>
        <p:nvPicPr>
          <p:cNvPr id="7" name="Content Placeholder 8">
            <a:extLst>
              <a:ext uri="{FF2B5EF4-FFF2-40B4-BE49-F238E27FC236}">
                <a16:creationId xmlns:a16="http://schemas.microsoft.com/office/drawing/2014/main" id="{4206F6DD-473D-4C93-91C1-71624E70A2D2}"/>
              </a:ext>
            </a:extLst>
          </p:cNvPr>
          <p:cNvPicPr>
            <a:picLocks noChangeAspect="1"/>
          </p:cNvPicPr>
          <p:nvPr/>
        </p:nvPicPr>
        <p:blipFill rotWithShape="1">
          <a:blip r:embed="rId3">
            <a:extLst>
              <a:ext uri="{28A0092B-C50C-407E-A947-70E740481C1C}">
                <a14:useLocalDpi xmlns:a14="http://schemas.microsoft.com/office/drawing/2010/main" val="0"/>
              </a:ext>
            </a:extLst>
          </a:blip>
          <a:srcRect l="73213" t="33925" r="12480" b="45566"/>
          <a:stretch/>
        </p:blipFill>
        <p:spPr>
          <a:xfrm>
            <a:off x="10732785" y="192280"/>
            <a:ext cx="1268985" cy="1405939"/>
          </a:xfrm>
          <a:prstGeom prst="rect">
            <a:avLst/>
          </a:prstGeom>
        </p:spPr>
      </p:pic>
      <p:sp>
        <p:nvSpPr>
          <p:cNvPr id="8" name="Rectangle 7">
            <a:extLst>
              <a:ext uri="{FF2B5EF4-FFF2-40B4-BE49-F238E27FC236}">
                <a16:creationId xmlns:a16="http://schemas.microsoft.com/office/drawing/2014/main" id="{F4B1624C-4756-4243-A985-8FD28587A9FC}"/>
              </a:ext>
            </a:extLst>
          </p:cNvPr>
          <p:cNvSpPr/>
          <p:nvPr/>
        </p:nvSpPr>
        <p:spPr>
          <a:xfrm>
            <a:off x="7791450" y="3257550"/>
            <a:ext cx="247650" cy="1739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iagram&#10;&#10;Description automatically generated">
            <a:extLst>
              <a:ext uri="{FF2B5EF4-FFF2-40B4-BE49-F238E27FC236}">
                <a16:creationId xmlns:a16="http://schemas.microsoft.com/office/drawing/2014/main" id="{08CCC9C3-B3E3-47DD-A36C-CBCCE396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941865"/>
            <a:ext cx="826406" cy="845019"/>
          </a:xfrm>
          <a:prstGeom prst="rect">
            <a:avLst/>
          </a:prstGeom>
        </p:spPr>
      </p:pic>
    </p:spTree>
    <p:extLst>
      <p:ext uri="{BB962C8B-B14F-4D97-AF65-F5344CB8AC3E}">
        <p14:creationId xmlns:p14="http://schemas.microsoft.com/office/powerpoint/2010/main" val="64210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540001" y="434850"/>
            <a:ext cx="11123362" cy="498598"/>
          </a:xfrm>
        </p:spPr>
        <p:txBody>
          <a:bodyPr/>
          <a:lstStyle/>
          <a:p>
            <a:r>
              <a:rPr lang="en-US"/>
              <a:t>Draft The Regional Plan</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539751" y="1260474"/>
            <a:ext cx="4946649" cy="4768851"/>
          </a:xfrm>
        </p:spPr>
        <p:txBody>
          <a:bodyPr numCol="1"/>
          <a:lstStyle/>
          <a:p>
            <a:r>
              <a:rPr lang="en-US" sz="2800" b="1"/>
              <a:t>Base Plan </a:t>
            </a:r>
            <a:r>
              <a:rPr lang="en-US" sz="2800"/>
              <a:t>(Regional)</a:t>
            </a:r>
          </a:p>
          <a:p>
            <a:pPr lvl="1"/>
            <a:r>
              <a:rPr lang="en-US" sz="2800"/>
              <a:t>County Annexes</a:t>
            </a:r>
          </a:p>
          <a:p>
            <a:pPr lvl="1"/>
            <a:r>
              <a:rPr lang="en-US" sz="2800"/>
              <a:t>Tribal Annexes</a:t>
            </a:r>
          </a:p>
          <a:p>
            <a:pPr lvl="1"/>
            <a:r>
              <a:rPr lang="en-US" sz="2800"/>
              <a:t>Appendices</a:t>
            </a:r>
          </a:p>
        </p:txBody>
      </p:sp>
      <p:sp>
        <p:nvSpPr>
          <p:cNvPr id="7" name="Text Placeholder 4">
            <a:extLst>
              <a:ext uri="{FF2B5EF4-FFF2-40B4-BE49-F238E27FC236}">
                <a16:creationId xmlns:a16="http://schemas.microsoft.com/office/drawing/2014/main" id="{54C1EE20-BC85-4052-84B5-AB65B5433F9C}"/>
              </a:ext>
            </a:extLst>
          </p:cNvPr>
          <p:cNvSpPr txBox="1">
            <a:spLocks/>
          </p:cNvSpPr>
          <p:nvPr/>
        </p:nvSpPr>
        <p:spPr>
          <a:xfrm>
            <a:off x="6716714" y="1260474"/>
            <a:ext cx="4946649" cy="4768851"/>
          </a:xfrm>
          <a:prstGeom prst="rect">
            <a:avLst/>
          </a:prstGeom>
        </p:spPr>
        <p:txBody>
          <a:bodyPr vert="horz" lIns="0" tIns="0" rIns="0" bIns="0" numCol="1" rtlCol="0">
            <a:no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t>4 Drafts:</a:t>
            </a:r>
          </a:p>
          <a:p>
            <a:pPr lvl="1"/>
            <a:r>
              <a:rPr lang="en-US" sz="2800"/>
              <a:t>Internal CPT/TPT review</a:t>
            </a:r>
          </a:p>
          <a:p>
            <a:pPr lvl="1"/>
            <a:r>
              <a:rPr lang="en-US" sz="2800"/>
              <a:t>Public review</a:t>
            </a:r>
          </a:p>
          <a:p>
            <a:pPr lvl="1"/>
            <a:r>
              <a:rPr lang="en-US" sz="2800"/>
              <a:t>State review</a:t>
            </a:r>
          </a:p>
          <a:p>
            <a:pPr lvl="1"/>
            <a:r>
              <a:rPr lang="en-US" sz="2800"/>
              <a:t>FEMA review</a:t>
            </a:r>
          </a:p>
          <a:p>
            <a:pPr marL="0" indent="0">
              <a:buFont typeface="Arial" panose="020B0604020202020204" pitchFamily="34" charset="0"/>
              <a:buNone/>
            </a:pPr>
            <a:endParaRPr lang="en-US" sz="2800"/>
          </a:p>
          <a:p>
            <a:endParaRPr lang="en-US" sz="2800"/>
          </a:p>
          <a:p>
            <a:endParaRPr lang="en-US" sz="2800"/>
          </a:p>
        </p:txBody>
      </p:sp>
      <p:pic>
        <p:nvPicPr>
          <p:cNvPr id="8" name="Picture 7" descr="A picture containing diagram&#10;&#10;Description automatically generated">
            <a:extLst>
              <a:ext uri="{FF2B5EF4-FFF2-40B4-BE49-F238E27FC236}">
                <a16:creationId xmlns:a16="http://schemas.microsoft.com/office/drawing/2014/main" id="{F77A098A-946C-4A18-A10F-E79AD5C32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18851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F9ED-2C72-4624-92C7-7C869E94A7FA}"/>
              </a:ext>
            </a:extLst>
          </p:cNvPr>
          <p:cNvSpPr>
            <a:spLocks noGrp="1"/>
          </p:cNvSpPr>
          <p:nvPr>
            <p:ph type="title"/>
          </p:nvPr>
        </p:nvSpPr>
        <p:spPr/>
        <p:txBody>
          <a:bodyPr/>
          <a:lstStyle/>
          <a:p>
            <a:r>
              <a:rPr lang="en-US"/>
              <a:t>Monitoring, Evaluating, &amp; Updating</a:t>
            </a:r>
          </a:p>
        </p:txBody>
      </p:sp>
      <p:sp>
        <p:nvSpPr>
          <p:cNvPr id="3" name="Footer Placeholder 2">
            <a:extLst>
              <a:ext uri="{FF2B5EF4-FFF2-40B4-BE49-F238E27FC236}">
                <a16:creationId xmlns:a16="http://schemas.microsoft.com/office/drawing/2014/main" id="{28B392BB-DDBE-4613-8F1A-EF4CE1F4AFF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0A720782-F397-4E7D-885A-7E1E9E530F3D}"/>
              </a:ext>
            </a:extLst>
          </p:cNvPr>
          <p:cNvSpPr>
            <a:spLocks noGrp="1"/>
          </p:cNvSpPr>
          <p:nvPr>
            <p:ph type="sldNum" sz="quarter" idx="4"/>
          </p:nvPr>
        </p:nvSpPr>
        <p:spPr/>
        <p:txBody>
          <a:bodyPr/>
          <a:lstStyle/>
          <a:p>
            <a:fld id="{EEB2E137-973A-46DC-BB4E-688C661ACB66}" type="slidenum">
              <a:rPr lang="en-US" smtClean="0"/>
              <a:pPr/>
              <a:t>43</a:t>
            </a:fld>
            <a:endParaRPr lang="en-US"/>
          </a:p>
        </p:txBody>
      </p:sp>
      <p:sp>
        <p:nvSpPr>
          <p:cNvPr id="5" name="Text Placeholder 4">
            <a:extLst>
              <a:ext uri="{FF2B5EF4-FFF2-40B4-BE49-F238E27FC236}">
                <a16:creationId xmlns:a16="http://schemas.microsoft.com/office/drawing/2014/main" id="{B42427A3-235D-4FC0-AD12-FC1067D5CD53}"/>
              </a:ext>
            </a:extLst>
          </p:cNvPr>
          <p:cNvSpPr>
            <a:spLocks noGrp="1"/>
          </p:cNvSpPr>
          <p:nvPr>
            <p:ph type="body" sz="quarter" idx="10"/>
          </p:nvPr>
        </p:nvSpPr>
        <p:spPr/>
        <p:txBody>
          <a:bodyPr/>
          <a:lstStyle/>
          <a:p>
            <a:pPr>
              <a:spcAft>
                <a:spcPts val="1200"/>
              </a:spcAft>
            </a:pPr>
            <a:r>
              <a:rPr lang="en-US"/>
              <a:t>What to Measure and Why</a:t>
            </a:r>
          </a:p>
          <a:p>
            <a:pPr>
              <a:spcAft>
                <a:spcPts val="1200"/>
              </a:spcAft>
            </a:pPr>
            <a:r>
              <a:rPr lang="en-US"/>
              <a:t>Outputs vs. Outcomes</a:t>
            </a:r>
          </a:p>
          <a:p>
            <a:pPr>
              <a:spcAft>
                <a:spcPts val="1200"/>
              </a:spcAft>
            </a:pPr>
            <a:r>
              <a:rPr lang="en-US"/>
              <a:t>Self-Evaluation</a:t>
            </a:r>
          </a:p>
          <a:p>
            <a:pPr>
              <a:spcAft>
                <a:spcPts val="1200"/>
              </a:spcAft>
            </a:pPr>
            <a:r>
              <a:rPr lang="en-US"/>
              <a:t>Measure and Refine</a:t>
            </a:r>
          </a:p>
        </p:txBody>
      </p:sp>
      <p:pic>
        <p:nvPicPr>
          <p:cNvPr id="7" name="Picture 6">
            <a:extLst>
              <a:ext uri="{FF2B5EF4-FFF2-40B4-BE49-F238E27FC236}">
                <a16:creationId xmlns:a16="http://schemas.microsoft.com/office/drawing/2014/main" id="{451BE0B3-79CC-4EA4-938F-B76F71F2AC7D}"/>
              </a:ext>
            </a:extLst>
          </p:cNvPr>
          <p:cNvPicPr>
            <a:picLocks noChangeAspect="1"/>
          </p:cNvPicPr>
          <p:nvPr/>
        </p:nvPicPr>
        <p:blipFill rotWithShape="1">
          <a:blip r:embed="rId2">
            <a:extLst>
              <a:ext uri="{28A0092B-C50C-407E-A947-70E740481C1C}">
                <a14:useLocalDpi xmlns:a14="http://schemas.microsoft.com/office/drawing/2010/main" val="0"/>
              </a:ext>
            </a:extLst>
          </a:blip>
          <a:srcRect l="11490" t="12486" r="3987" b="22126"/>
          <a:stretch/>
        </p:blipFill>
        <p:spPr>
          <a:xfrm>
            <a:off x="6287724" y="918001"/>
            <a:ext cx="5333328" cy="5363996"/>
          </a:xfrm>
          <a:prstGeom prst="diamond">
            <a:avLst/>
          </a:prstGeom>
        </p:spPr>
      </p:pic>
      <p:pic>
        <p:nvPicPr>
          <p:cNvPr id="8" name="Picture 7" descr="A picture containing diagram&#10;&#10;Description automatically generated">
            <a:extLst>
              <a:ext uri="{FF2B5EF4-FFF2-40B4-BE49-F238E27FC236}">
                <a16:creationId xmlns:a16="http://schemas.microsoft.com/office/drawing/2014/main" id="{24503517-23D2-4AC1-B2D0-41B6F8AF5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51863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3078004"/>
            <a:ext cx="11023349" cy="997196"/>
          </a:xfrm>
        </p:spPr>
        <p:txBody>
          <a:bodyPr/>
          <a:lstStyle/>
          <a:p>
            <a:r>
              <a:rPr lang="en-US" sz="3600"/>
              <a:t>Regional, County, &amp; Tribal Hazard Mitigation Planning Committees</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44</a:t>
            </a:fld>
            <a:endParaRPr lang="en-US"/>
          </a:p>
        </p:txBody>
      </p:sp>
      <p:pic>
        <p:nvPicPr>
          <p:cNvPr id="5" name="Picture 4" descr="A picture containing diagram&#10;&#10;Description automatically generated">
            <a:extLst>
              <a:ext uri="{FF2B5EF4-FFF2-40B4-BE49-F238E27FC236}">
                <a16:creationId xmlns:a16="http://schemas.microsoft.com/office/drawing/2014/main" id="{0404570A-91EF-4A8B-936E-4E9298FAF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1858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6044-662F-4742-9B60-1023E601722A}"/>
              </a:ext>
            </a:extLst>
          </p:cNvPr>
          <p:cNvSpPr>
            <a:spLocks noGrp="1"/>
          </p:cNvSpPr>
          <p:nvPr>
            <p:ph type="title"/>
          </p:nvPr>
        </p:nvSpPr>
        <p:spPr>
          <a:xfrm>
            <a:off x="540001" y="540001"/>
            <a:ext cx="11123362" cy="997196"/>
          </a:xfrm>
        </p:spPr>
        <p:txBody>
          <a:bodyPr/>
          <a:lstStyle/>
          <a:p>
            <a:r>
              <a:rPr lang="en-US"/>
              <a:t>Roles and Responsibilities</a:t>
            </a:r>
            <a:br>
              <a:rPr lang="en-US"/>
            </a:br>
            <a:endParaRPr lang="en-US"/>
          </a:p>
        </p:txBody>
      </p:sp>
      <p:sp>
        <p:nvSpPr>
          <p:cNvPr id="3" name="Footer Placeholder 2">
            <a:extLst>
              <a:ext uri="{FF2B5EF4-FFF2-40B4-BE49-F238E27FC236}">
                <a16:creationId xmlns:a16="http://schemas.microsoft.com/office/drawing/2014/main" id="{83038C61-69FA-4567-AAD9-EA887EB0C3D1}"/>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7087A7C6-D1B7-4CBC-B42C-C9D2E6D3D316}"/>
              </a:ext>
            </a:extLst>
          </p:cNvPr>
          <p:cNvSpPr>
            <a:spLocks noGrp="1"/>
          </p:cNvSpPr>
          <p:nvPr>
            <p:ph type="sldNum" sz="quarter" idx="4"/>
          </p:nvPr>
        </p:nvSpPr>
        <p:spPr/>
        <p:txBody>
          <a:bodyPr/>
          <a:lstStyle/>
          <a:p>
            <a:fld id="{EEB2E137-973A-46DC-BB4E-688C661ACB66}" type="slidenum">
              <a:rPr lang="en-US" smtClean="0"/>
              <a:pPr/>
              <a:t>45</a:t>
            </a:fld>
            <a:endParaRPr lang="en-US"/>
          </a:p>
        </p:txBody>
      </p:sp>
      <p:sp>
        <p:nvSpPr>
          <p:cNvPr id="5" name="Text Placeholder 4">
            <a:extLst>
              <a:ext uri="{FF2B5EF4-FFF2-40B4-BE49-F238E27FC236}">
                <a16:creationId xmlns:a16="http://schemas.microsoft.com/office/drawing/2014/main" id="{3F32DDCD-ABEA-4F0C-A7AD-65287054A1ED}"/>
              </a:ext>
            </a:extLst>
          </p:cNvPr>
          <p:cNvSpPr>
            <a:spLocks noGrp="1"/>
          </p:cNvSpPr>
          <p:nvPr>
            <p:ph type="body" sz="quarter" idx="10"/>
          </p:nvPr>
        </p:nvSpPr>
        <p:spPr>
          <a:xfrm>
            <a:off x="540001" y="1147992"/>
            <a:ext cx="5693651" cy="4680000"/>
          </a:xfrm>
        </p:spPr>
        <p:txBody>
          <a:bodyPr/>
          <a:lstStyle/>
          <a:p>
            <a:pPr marL="0" indent="0">
              <a:buNone/>
            </a:pPr>
            <a:r>
              <a:rPr lang="en-US" sz="2000" b="1" dirty="0">
                <a:solidFill>
                  <a:srgbClr val="00A0AF"/>
                </a:solidFill>
              </a:rPr>
              <a:t>Steering Committee and County/Tribal Coordinators</a:t>
            </a:r>
          </a:p>
          <a:p>
            <a:r>
              <a:rPr lang="en-US" sz="2000" dirty="0"/>
              <a:t>Coordinate with respective CPTs/TPTs</a:t>
            </a:r>
          </a:p>
          <a:p>
            <a:r>
              <a:rPr lang="en-US" sz="2000" dirty="0"/>
              <a:t>Assist with meeting logistics</a:t>
            </a:r>
          </a:p>
          <a:p>
            <a:pPr>
              <a:spcAft>
                <a:spcPts val="600"/>
              </a:spcAft>
            </a:pPr>
            <a:r>
              <a:rPr lang="en-US" sz="2000" dirty="0"/>
              <a:t>Primary point of contact with DES/Wood team</a:t>
            </a:r>
          </a:p>
          <a:p>
            <a:pPr>
              <a:spcAft>
                <a:spcPts val="600"/>
              </a:spcAft>
            </a:pPr>
            <a:endParaRPr lang="en-US" sz="1200" dirty="0"/>
          </a:p>
          <a:p>
            <a:pPr marL="0" indent="0">
              <a:buNone/>
            </a:pPr>
            <a:r>
              <a:rPr lang="en-US" sz="2000" b="1" dirty="0">
                <a:solidFill>
                  <a:srgbClr val="00A0AF"/>
                </a:solidFill>
              </a:rPr>
              <a:t>County and Tribal Planning Teams</a:t>
            </a:r>
          </a:p>
          <a:p>
            <a:r>
              <a:rPr lang="en-US" sz="2000" dirty="0"/>
              <a:t>Participate in the planning process</a:t>
            </a:r>
          </a:p>
          <a:p>
            <a:r>
              <a:rPr lang="en-US" sz="2000" dirty="0"/>
              <a:t>Assist with developing or updating the plan’s content</a:t>
            </a:r>
          </a:p>
          <a:p>
            <a:r>
              <a:rPr lang="en-US" sz="2000" dirty="0"/>
              <a:t>Tailor the plan to meet specific needs and issues</a:t>
            </a:r>
          </a:p>
          <a:p>
            <a:pPr>
              <a:spcAft>
                <a:spcPts val="600"/>
              </a:spcAft>
            </a:pPr>
            <a:r>
              <a:rPr lang="en-US" sz="2000" dirty="0"/>
              <a:t>Participation is required for plan approval</a:t>
            </a:r>
          </a:p>
        </p:txBody>
      </p:sp>
      <p:sp>
        <p:nvSpPr>
          <p:cNvPr id="6" name="Text Placeholder 4">
            <a:extLst>
              <a:ext uri="{FF2B5EF4-FFF2-40B4-BE49-F238E27FC236}">
                <a16:creationId xmlns:a16="http://schemas.microsoft.com/office/drawing/2014/main" id="{33FB3217-28D9-430E-8B35-5B42BDCC639B}"/>
              </a:ext>
            </a:extLst>
          </p:cNvPr>
          <p:cNvSpPr txBox="1">
            <a:spLocks/>
          </p:cNvSpPr>
          <p:nvPr/>
        </p:nvSpPr>
        <p:spPr>
          <a:xfrm>
            <a:off x="7344697" y="1147992"/>
            <a:ext cx="4688302" cy="4680000"/>
          </a:xfrm>
          <a:prstGeom prst="rect">
            <a:avLst/>
          </a:prstGeom>
        </p:spPr>
        <p:txBody>
          <a:bodyPr vert="horz" lIns="0" tIns="0" rIns="0" bIns="0" rtlCol="0">
            <a:no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A0AF"/>
                </a:solidFill>
              </a:rPr>
              <a:t>MT DES</a:t>
            </a:r>
          </a:p>
          <a:p>
            <a:r>
              <a:rPr lang="en-US" sz="2000" dirty="0"/>
              <a:t>Oversee and coordinate the planning process</a:t>
            </a:r>
          </a:p>
          <a:p>
            <a:r>
              <a:rPr lang="en-US" sz="2000" dirty="0"/>
              <a:t>Regional support staff</a:t>
            </a:r>
          </a:p>
          <a:p>
            <a:r>
              <a:rPr lang="en-US" sz="2000" dirty="0"/>
              <a:t>Provide technical assistance</a:t>
            </a:r>
          </a:p>
          <a:p>
            <a:r>
              <a:rPr lang="en-US" sz="2000" dirty="0"/>
              <a:t>Contract management</a:t>
            </a:r>
          </a:p>
          <a:p>
            <a:pPr marL="0" indent="0">
              <a:buFont typeface="Arial" panose="020B0604020202020204" pitchFamily="34" charset="0"/>
              <a:buNone/>
            </a:pPr>
            <a:endParaRPr lang="en-US" sz="1200" b="1" dirty="0">
              <a:solidFill>
                <a:srgbClr val="00A0AF"/>
              </a:solidFill>
            </a:endParaRPr>
          </a:p>
          <a:p>
            <a:pPr marL="0" indent="0">
              <a:buFont typeface="Arial" panose="020B0604020202020204" pitchFamily="34" charset="0"/>
              <a:buNone/>
            </a:pPr>
            <a:r>
              <a:rPr lang="en-US" sz="2000" b="1" dirty="0">
                <a:solidFill>
                  <a:srgbClr val="00A0AF"/>
                </a:solidFill>
              </a:rPr>
              <a:t>Wood</a:t>
            </a:r>
          </a:p>
          <a:p>
            <a:r>
              <a:rPr lang="en-US" sz="2000" dirty="0"/>
              <a:t>Facilitate the planning process</a:t>
            </a:r>
          </a:p>
          <a:p>
            <a:r>
              <a:rPr lang="en-US" sz="2000" dirty="0"/>
              <a:t>Project management</a:t>
            </a:r>
          </a:p>
          <a:p>
            <a:r>
              <a:rPr lang="en-US" sz="2000" dirty="0"/>
              <a:t>Risk assessment and plan update/development</a:t>
            </a:r>
          </a:p>
          <a:p>
            <a:endParaRPr lang="en-US" sz="2000" dirty="0"/>
          </a:p>
        </p:txBody>
      </p:sp>
      <p:pic>
        <p:nvPicPr>
          <p:cNvPr id="7" name="Picture 6" descr="A picture containing diagram&#10;&#10;Description automatically generated">
            <a:extLst>
              <a:ext uri="{FF2B5EF4-FFF2-40B4-BE49-F238E27FC236}">
                <a16:creationId xmlns:a16="http://schemas.microsoft.com/office/drawing/2014/main" id="{40FDD957-C542-414B-BFBF-67A6724F0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5748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424590" y="304615"/>
            <a:ext cx="11418221" cy="498598"/>
          </a:xfrm>
        </p:spPr>
        <p:txBody>
          <a:bodyPr/>
          <a:lstStyle/>
          <a:p>
            <a:r>
              <a:rPr lang="en-US"/>
              <a:t>County &amp; Tribal Planning Teams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fld id="{EEB2E137-973A-46DC-BB4E-688C661ACB66}" type="slidenum">
              <a:rPr lang="en-US" smtClean="0"/>
              <a:pPr/>
              <a:t>46</a:t>
            </a:fld>
            <a:endParaRPr lang="en-US"/>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424590" y="1000125"/>
            <a:ext cx="6014310" cy="5238750"/>
          </a:xfrm>
        </p:spPr>
        <p:txBody>
          <a:bodyPr numCol="1"/>
          <a:lstStyle/>
          <a:p>
            <a:pPr marL="0" indent="0">
              <a:buNone/>
            </a:pPr>
            <a:r>
              <a:rPr lang="en-US" sz="2000" b="1">
                <a:solidFill>
                  <a:srgbClr val="00A0AF"/>
                </a:solidFill>
              </a:rPr>
              <a:t>Suggested local/tribal government representation</a:t>
            </a:r>
          </a:p>
          <a:p>
            <a:pPr lvl="1"/>
            <a:r>
              <a:rPr lang="en-US" sz="2000"/>
              <a:t>Public works</a:t>
            </a:r>
          </a:p>
          <a:p>
            <a:pPr lvl="1"/>
            <a:r>
              <a:rPr lang="en-US" sz="2000"/>
              <a:t>Transportation (road and bridge)</a:t>
            </a:r>
          </a:p>
          <a:p>
            <a:pPr lvl="1"/>
            <a:r>
              <a:rPr lang="en-US" sz="2000"/>
              <a:t>Planning and Community Development</a:t>
            </a:r>
          </a:p>
          <a:p>
            <a:pPr lvl="1"/>
            <a:r>
              <a:rPr lang="en-US" sz="2000"/>
              <a:t>Public Health</a:t>
            </a:r>
          </a:p>
          <a:p>
            <a:pPr lvl="1"/>
            <a:r>
              <a:rPr lang="en-US" sz="2000"/>
              <a:t>Fire departments/districts</a:t>
            </a:r>
          </a:p>
          <a:p>
            <a:pPr lvl="1"/>
            <a:r>
              <a:rPr lang="en-US" sz="2000"/>
              <a:t>Law enforcement</a:t>
            </a:r>
          </a:p>
          <a:p>
            <a:pPr lvl="1"/>
            <a:r>
              <a:rPr lang="en-US" sz="2000"/>
              <a:t>Floodplain administrators</a:t>
            </a:r>
          </a:p>
          <a:p>
            <a:pPr lvl="1"/>
            <a:r>
              <a:rPr lang="en-US" sz="2000"/>
              <a:t>Building department/code enforcement</a:t>
            </a:r>
          </a:p>
          <a:p>
            <a:pPr lvl="1"/>
            <a:r>
              <a:rPr lang="en-US" sz="2000"/>
              <a:t>GIS</a:t>
            </a:r>
          </a:p>
          <a:p>
            <a:pPr lvl="1"/>
            <a:r>
              <a:rPr lang="en-US" sz="2000"/>
              <a:t>Parks and recreation</a:t>
            </a:r>
          </a:p>
          <a:p>
            <a:pPr lvl="1"/>
            <a:r>
              <a:rPr lang="en-US" sz="2000"/>
              <a:t>Public information office</a:t>
            </a:r>
          </a:p>
          <a:p>
            <a:pPr lvl="1"/>
            <a:r>
              <a:rPr lang="en-US" sz="2000"/>
              <a:t>Administration</a:t>
            </a:r>
          </a:p>
          <a:p>
            <a:endParaRPr lang="en-US" sz="2000"/>
          </a:p>
        </p:txBody>
      </p:sp>
      <p:sp>
        <p:nvSpPr>
          <p:cNvPr id="9" name="TextBox 8">
            <a:extLst>
              <a:ext uri="{FF2B5EF4-FFF2-40B4-BE49-F238E27FC236}">
                <a16:creationId xmlns:a16="http://schemas.microsoft.com/office/drawing/2014/main" id="{0F905D2B-7DF5-436E-BB49-6D8D1EDCD6BA}"/>
              </a:ext>
            </a:extLst>
          </p:cNvPr>
          <p:cNvSpPr txBox="1"/>
          <p:nvPr/>
        </p:nvSpPr>
        <p:spPr>
          <a:xfrm>
            <a:off x="6946698" y="1000125"/>
            <a:ext cx="4820712"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0AF"/>
                </a:solidFill>
                <a:effectLst/>
                <a:uLnTx/>
                <a:uFillTx/>
                <a:ea typeface="+mn-ea"/>
                <a:cs typeface="+mn-cs"/>
              </a:rPr>
              <a:t>Starting points:</a:t>
            </a:r>
          </a:p>
          <a:p>
            <a:pPr marL="180000" marR="0" lvl="0" indent="-180000" fontAlgn="auto">
              <a:spcBef>
                <a:spcPts val="600"/>
              </a:spcBef>
              <a:buClrTx/>
              <a:buSzTx/>
              <a:buFont typeface="Arial" panose="020B0604020202020204" pitchFamily="34" charset="0"/>
              <a:buChar char="•"/>
              <a:tabLst/>
              <a:defRPr/>
            </a:pPr>
            <a:r>
              <a:rPr lang="en-US" sz="2000"/>
              <a:t>Previous HMP planning committee</a:t>
            </a:r>
          </a:p>
          <a:p>
            <a:pPr marL="180000" marR="0" lvl="0" indent="-180000" fontAlgn="auto">
              <a:spcBef>
                <a:spcPts val="600"/>
              </a:spcBef>
              <a:buClrTx/>
              <a:buSzTx/>
              <a:buFont typeface="Arial" panose="020B0604020202020204" pitchFamily="34" charset="0"/>
              <a:buChar char="•"/>
              <a:tabLst/>
              <a:defRPr/>
            </a:pPr>
            <a:r>
              <a:rPr lang="en-US" sz="2000"/>
              <a:t>Local Emergency Planning Committees</a:t>
            </a:r>
          </a:p>
          <a:p>
            <a:pPr marL="180000" marR="0" lvl="0" indent="-180000" fontAlgn="auto">
              <a:spcBef>
                <a:spcPts val="600"/>
              </a:spcBef>
              <a:buClrTx/>
              <a:buSzTx/>
              <a:buFont typeface="Arial" panose="020B0604020202020204" pitchFamily="34" charset="0"/>
              <a:buChar char="•"/>
              <a:tabLst/>
              <a:defRPr/>
            </a:pPr>
            <a:r>
              <a:rPr lang="en-US" sz="2000"/>
              <a:t>Multi-agency Coordination Groups</a:t>
            </a:r>
          </a:p>
        </p:txBody>
      </p:sp>
      <p:pic>
        <p:nvPicPr>
          <p:cNvPr id="7" name="Picture 6" descr="A picture containing diagram&#10;&#10;Description automatically generated">
            <a:extLst>
              <a:ext uri="{FF2B5EF4-FFF2-40B4-BE49-F238E27FC236}">
                <a16:creationId xmlns:a16="http://schemas.microsoft.com/office/drawing/2014/main" id="{CAE3EF73-B02F-4913-90D7-DC619C5D9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19952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35814" y="346849"/>
            <a:ext cx="11123362" cy="498598"/>
          </a:xfrm>
        </p:spPr>
        <p:txBody>
          <a:bodyPr/>
          <a:lstStyle/>
          <a:p>
            <a:r>
              <a:rPr lang="en-US"/>
              <a:t>Including Stakeholders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335814" y="1195253"/>
            <a:ext cx="11657330" cy="4639295"/>
          </a:xfrm>
        </p:spPr>
        <p:txBody>
          <a:bodyPr numCol="3"/>
          <a:lstStyle/>
          <a:p>
            <a:pPr lvl="2"/>
            <a:r>
              <a:rPr lang="en-US"/>
              <a:t>MT DES</a:t>
            </a:r>
          </a:p>
          <a:p>
            <a:pPr lvl="2"/>
            <a:r>
              <a:rPr lang="en-US"/>
              <a:t>State Engineer/Dam Safety</a:t>
            </a:r>
          </a:p>
          <a:p>
            <a:pPr lvl="2"/>
            <a:r>
              <a:rPr lang="en-US"/>
              <a:t>Montana Dept. of Transportation Regional coordinators</a:t>
            </a:r>
          </a:p>
          <a:p>
            <a:pPr lvl="2"/>
            <a:r>
              <a:rPr lang="en-US"/>
              <a:t>Montana Bureau of Mines and Geology</a:t>
            </a:r>
          </a:p>
          <a:p>
            <a:pPr lvl="2"/>
            <a:r>
              <a:rPr lang="en-US"/>
              <a:t>Montana Dept. of Natural Resources &amp; Conservation</a:t>
            </a:r>
          </a:p>
          <a:p>
            <a:pPr lvl="2"/>
            <a:r>
              <a:rPr lang="en-US"/>
              <a:t>Montana Fish, Wildlife &amp; Parks</a:t>
            </a:r>
          </a:p>
          <a:p>
            <a:pPr lvl="2"/>
            <a:r>
              <a:rPr lang="en-US"/>
              <a:t>FEMA Region 8</a:t>
            </a:r>
          </a:p>
          <a:p>
            <a:pPr lvl="2"/>
            <a:r>
              <a:rPr lang="en-US"/>
              <a:t>EPA</a:t>
            </a:r>
          </a:p>
          <a:p>
            <a:pPr lvl="2"/>
            <a:r>
              <a:rPr lang="en-US"/>
              <a:t>US Forest Service</a:t>
            </a:r>
          </a:p>
          <a:p>
            <a:pPr lvl="2"/>
            <a:r>
              <a:rPr lang="en-US"/>
              <a:t>U.S.A.F.</a:t>
            </a:r>
          </a:p>
          <a:p>
            <a:pPr lvl="2"/>
            <a:r>
              <a:rPr lang="en-US"/>
              <a:t>NRCS</a:t>
            </a:r>
          </a:p>
          <a:p>
            <a:pPr lvl="2"/>
            <a:r>
              <a:rPr lang="en-US"/>
              <a:t>Bureau of Indian Affairs </a:t>
            </a:r>
          </a:p>
          <a:p>
            <a:pPr lvl="2"/>
            <a:r>
              <a:rPr lang="en-US"/>
              <a:t>Bureau of Land Management</a:t>
            </a:r>
          </a:p>
          <a:p>
            <a:pPr lvl="2"/>
            <a:r>
              <a:rPr lang="en-US"/>
              <a:t>Bureau of Reclamation</a:t>
            </a:r>
          </a:p>
          <a:p>
            <a:pPr lvl="2"/>
            <a:r>
              <a:rPr lang="en-US"/>
              <a:t>NOAA – NWS</a:t>
            </a:r>
          </a:p>
          <a:p>
            <a:pPr lvl="2"/>
            <a:r>
              <a:rPr lang="en-US"/>
              <a:t>Wildfire or watershed groups</a:t>
            </a:r>
          </a:p>
          <a:p>
            <a:pPr lvl="2"/>
            <a:r>
              <a:rPr lang="en-US"/>
              <a:t>Agricultural organizations</a:t>
            </a:r>
          </a:p>
          <a:p>
            <a:pPr lvl="2"/>
            <a:r>
              <a:rPr lang="en-US"/>
              <a:t>Local business and industry</a:t>
            </a:r>
          </a:p>
          <a:p>
            <a:pPr lvl="2"/>
            <a:r>
              <a:rPr lang="en-US"/>
              <a:t>Chambers of Commerce</a:t>
            </a:r>
          </a:p>
          <a:p>
            <a:pPr lvl="2"/>
            <a:r>
              <a:rPr lang="en-US"/>
              <a:t>Red Cross</a:t>
            </a:r>
          </a:p>
          <a:p>
            <a:pPr marR="0" lvl="2" fontAlgn="auto">
              <a:buSzTx/>
              <a:tabLst/>
              <a:defRPr/>
            </a:pPr>
            <a:r>
              <a:rPr lang="en-US"/>
              <a:t>Rural Electric Cooperatives</a:t>
            </a:r>
          </a:p>
          <a:p>
            <a:pPr marR="0" lvl="2" fontAlgn="auto">
              <a:buSzTx/>
              <a:tabLst/>
              <a:defRPr/>
            </a:pPr>
            <a:r>
              <a:rPr lang="en-US"/>
              <a:t>Power and Gas Providers</a:t>
            </a:r>
          </a:p>
          <a:p>
            <a:pPr marR="0" lvl="2" fontAlgn="auto">
              <a:buSzTx/>
              <a:tabLst/>
              <a:defRPr/>
            </a:pPr>
            <a:r>
              <a:rPr lang="en-US"/>
              <a:t>Rural Water Associations</a:t>
            </a:r>
          </a:p>
          <a:p>
            <a:pPr marR="0" lvl="2" fontAlgn="auto">
              <a:buSzTx/>
              <a:tabLst/>
              <a:defRPr/>
            </a:pPr>
            <a:r>
              <a:rPr lang="en-US"/>
              <a:t>Conservation Districts</a:t>
            </a:r>
          </a:p>
          <a:p>
            <a:pPr marR="0" lvl="2" fontAlgn="auto">
              <a:buSzTx/>
              <a:tabLst/>
              <a:defRPr/>
            </a:pPr>
            <a:r>
              <a:rPr lang="en-US"/>
              <a:t>School Districts</a:t>
            </a:r>
          </a:p>
          <a:p>
            <a:pPr marR="0" lvl="2" fontAlgn="auto">
              <a:buSzTx/>
              <a:tabLst/>
              <a:defRPr/>
            </a:pPr>
            <a:r>
              <a:rPr lang="en-US"/>
              <a:t>Special Districts</a:t>
            </a:r>
          </a:p>
          <a:p>
            <a:pPr marR="0" lvl="2" fontAlgn="auto">
              <a:buSzTx/>
              <a:tabLst/>
              <a:defRPr/>
            </a:pPr>
            <a:r>
              <a:rPr lang="en-US"/>
              <a:t>Neighboring Jurisdictions </a:t>
            </a:r>
          </a:p>
          <a:p>
            <a:pPr lvl="2"/>
            <a:endParaRPr lang="en-US"/>
          </a:p>
          <a:p>
            <a:pPr lvl="2"/>
            <a:endParaRPr lang="en-US"/>
          </a:p>
          <a:p>
            <a:endParaRPr lang="en-US" sz="2000"/>
          </a:p>
          <a:p>
            <a:endParaRPr lang="en-US" sz="2000"/>
          </a:p>
        </p:txBody>
      </p:sp>
      <p:pic>
        <p:nvPicPr>
          <p:cNvPr id="8" name="Picture 7" descr="A picture containing diagram&#10;&#10;Description automatically generated">
            <a:extLst>
              <a:ext uri="{FF2B5EF4-FFF2-40B4-BE49-F238E27FC236}">
                <a16:creationId xmlns:a16="http://schemas.microsoft.com/office/drawing/2014/main" id="{3D56E90A-1399-4D55-9C6F-0D0C3401D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81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35814" y="346849"/>
            <a:ext cx="11123362" cy="498598"/>
          </a:xfrm>
        </p:spPr>
        <p:txBody>
          <a:bodyPr/>
          <a:lstStyle/>
          <a:p>
            <a:r>
              <a:rPr lang="en-US"/>
              <a:t>Criteria for Identifying Stakeholders</a:t>
            </a:r>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335814" y="1195253"/>
            <a:ext cx="11227536" cy="4639295"/>
          </a:xfrm>
        </p:spPr>
        <p:txBody>
          <a:bodyPr numCol="1"/>
          <a:lstStyle/>
          <a:p>
            <a:pPr marL="457200" lvl="2" indent="-228600"/>
            <a:r>
              <a:rPr lang="en-US" sz="2400"/>
              <a:t>Will be affected by the assessment or potential strategies </a:t>
            </a:r>
          </a:p>
          <a:p>
            <a:pPr marL="457200" lvl="2" indent="-228600"/>
            <a:r>
              <a:rPr lang="en-US" sz="2400"/>
              <a:t>Represents typically underrepresented voices</a:t>
            </a:r>
          </a:p>
          <a:p>
            <a:pPr marL="457200" lvl="2" indent="-228600"/>
            <a:r>
              <a:rPr lang="en-US" sz="2400"/>
              <a:t>Owns an asset that the community cares about </a:t>
            </a:r>
          </a:p>
          <a:p>
            <a:pPr marL="457200" lvl="2" indent="-228600"/>
            <a:r>
              <a:rPr lang="en-US" sz="2400"/>
              <a:t>Has the authority to regulate, make policy, or make decisions about an asset</a:t>
            </a:r>
          </a:p>
          <a:p>
            <a:pPr marL="457200" lvl="2" indent="-228600"/>
            <a:r>
              <a:rPr lang="en-US" sz="2400"/>
              <a:t>Has the potential to politically help or hinder the process of implementing strategies </a:t>
            </a:r>
          </a:p>
          <a:p>
            <a:pPr marL="457200" lvl="2" indent="-228600"/>
            <a:r>
              <a:rPr lang="en-US" sz="2400"/>
              <a:t>Has specialized expertise that will help the county with technical questions </a:t>
            </a:r>
          </a:p>
          <a:p>
            <a:pPr marL="457200" lvl="2" indent="-228600"/>
            <a:r>
              <a:rPr lang="en-US" sz="2400"/>
              <a:t>May be able to provide funding or otherwise assist in implementing strategies </a:t>
            </a:r>
          </a:p>
          <a:p>
            <a:pPr marL="457200" lvl="2" indent="-228600"/>
            <a:r>
              <a:rPr lang="en-US" sz="2400"/>
              <a:t>May be able to make critical connections to other relevant topic areas and/or projects that the project team may not be aware of </a:t>
            </a:r>
          </a:p>
        </p:txBody>
      </p:sp>
      <p:pic>
        <p:nvPicPr>
          <p:cNvPr id="7" name="Picture 6" descr="A picture containing diagram&#10;&#10;Description automatically generated">
            <a:extLst>
              <a:ext uri="{FF2B5EF4-FFF2-40B4-BE49-F238E27FC236}">
                <a16:creationId xmlns:a16="http://schemas.microsoft.com/office/drawing/2014/main" id="{29B181AE-569C-4DBB-BFC1-0CFF36DAC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81822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95FF2E-AB4E-42C4-98ED-1586675E1BF4}"/>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4BDE48E3-E16E-46FB-BDB5-8146AD896845}"/>
              </a:ext>
            </a:extLst>
          </p:cNvPr>
          <p:cNvSpPr>
            <a:spLocks noGrp="1"/>
          </p:cNvSpPr>
          <p:nvPr>
            <p:ph type="sldNum" sz="quarter" idx="11"/>
          </p:nvPr>
        </p:nvSpPr>
        <p:spPr/>
        <p:txBody>
          <a:bodyPr/>
          <a:lstStyle/>
          <a:p>
            <a:fld id="{EEB2E137-973A-46DC-BB4E-688C661ACB66}" type="slidenum">
              <a:rPr lang="en-US" smtClean="0"/>
              <a:pPr/>
              <a:t>49</a:t>
            </a:fld>
            <a:endParaRPr lang="en-US"/>
          </a:p>
        </p:txBody>
      </p:sp>
      <p:pic>
        <p:nvPicPr>
          <p:cNvPr id="5" name="Picture 4">
            <a:extLst>
              <a:ext uri="{FF2B5EF4-FFF2-40B4-BE49-F238E27FC236}">
                <a16:creationId xmlns:a16="http://schemas.microsoft.com/office/drawing/2014/main" id="{23BD2B37-3E37-493B-92C5-9DD307238F0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E9DFEE7C-A61C-4D69-A436-FF20EA9C4C64}"/>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3CDA7E7D-1079-43A0-8FE6-11C99E20A8D0}"/>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other stakeholders should be involved in this process? </a:t>
            </a:r>
          </a:p>
        </p:txBody>
      </p:sp>
      <p:sp>
        <p:nvSpPr>
          <p:cNvPr id="9" name="Rectangle 8">
            <a:extLst>
              <a:ext uri="{FF2B5EF4-FFF2-40B4-BE49-F238E27FC236}">
                <a16:creationId xmlns:a16="http://schemas.microsoft.com/office/drawing/2014/main" id="{6E685E92-4B99-416A-9362-0B3677F07B60}"/>
              </a:ext>
            </a:extLst>
          </p:cNvPr>
          <p:cNvSpPr/>
          <p:nvPr>
            <p:custDataLst>
              <p:tags r:id="rId5"/>
            </p:custDataLst>
          </p:nvPr>
        </p:nvSpPr>
        <p:spPr>
          <a:xfrm>
            <a:off x="3200400" y="5484276"/>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8CDDCE54-984B-44CD-8348-67459C5B77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178613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9913E0-79BA-445C-9433-FCD3EDEDBFCC}"/>
              </a:ext>
            </a:extLst>
          </p:cNvPr>
          <p:cNvSpPr>
            <a:spLocks noGrp="1"/>
          </p:cNvSpPr>
          <p:nvPr>
            <p:ph type="title"/>
          </p:nvPr>
        </p:nvSpPr>
        <p:spPr/>
        <p:txBody>
          <a:bodyPr/>
          <a:lstStyle/>
          <a:p>
            <a:r>
              <a:rPr lang="en-GB"/>
              <a:t>Introductions</a:t>
            </a:r>
            <a:endParaRPr lang="en-US"/>
          </a:p>
        </p:txBody>
      </p:sp>
      <p:sp>
        <p:nvSpPr>
          <p:cNvPr id="9" name="Slide Number Placeholder 8">
            <a:extLst>
              <a:ext uri="{FF2B5EF4-FFF2-40B4-BE49-F238E27FC236}">
                <a16:creationId xmlns:a16="http://schemas.microsoft.com/office/drawing/2014/main" id="{BAB5AE00-1D6A-446A-920C-37C48D15C97A}"/>
              </a:ext>
            </a:extLst>
          </p:cNvPr>
          <p:cNvSpPr>
            <a:spLocks noGrp="1"/>
          </p:cNvSpPr>
          <p:nvPr>
            <p:ph type="sldNum" sz="quarter" idx="4"/>
          </p:nvPr>
        </p:nvSpPr>
        <p:spPr/>
        <p:txBody>
          <a:bodyPr/>
          <a:lstStyle/>
          <a:p>
            <a:fld id="{EEB2E137-973A-46DC-BB4E-688C661ACB66}" type="slidenum">
              <a:rPr lang="en-US" smtClean="0"/>
              <a:pPr/>
              <a:t>5</a:t>
            </a:fld>
            <a:endParaRPr lang="en-US"/>
          </a:p>
        </p:txBody>
      </p:sp>
      <p:sp>
        <p:nvSpPr>
          <p:cNvPr id="10" name="Footer Placeholder 4">
            <a:extLst>
              <a:ext uri="{FF2B5EF4-FFF2-40B4-BE49-F238E27FC236}">
                <a16:creationId xmlns:a16="http://schemas.microsoft.com/office/drawing/2014/main" id="{3D4AA5EB-0CA4-4D6A-ACEB-1F874D40BC75}"/>
              </a:ext>
            </a:extLst>
          </p:cNvPr>
          <p:cNvSpPr>
            <a:spLocks noGrp="1"/>
          </p:cNvSpPr>
          <p:nvPr>
            <p:ph type="ftr" sz="quarter" idx="3"/>
          </p:nvPr>
        </p:nvSpPr>
        <p:spPr>
          <a:xfrm>
            <a:off x="1638565" y="6306751"/>
            <a:ext cx="5514975" cy="253999"/>
          </a:xfrm>
        </p:spPr>
        <p:txBody>
          <a:bodyPr/>
          <a:lstStyle/>
          <a:p>
            <a:r>
              <a:rPr lang="en-US" sz="1000"/>
              <a:t>2022 Central Region HMP – Kickoff Meeting</a:t>
            </a:r>
            <a:endParaRPr lang="en-GB" sz="1000"/>
          </a:p>
        </p:txBody>
      </p:sp>
      <p:pic>
        <p:nvPicPr>
          <p:cNvPr id="5" name="Picture 4" descr="A picture containing diagram&#10;&#10;Description automatically generated">
            <a:extLst>
              <a:ext uri="{FF2B5EF4-FFF2-40B4-BE49-F238E27FC236}">
                <a16:creationId xmlns:a16="http://schemas.microsoft.com/office/drawing/2014/main" id="{C8A65D71-2963-47CD-B736-F4CBC1F39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95751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0CD5-CA31-45E2-809C-713B1C3C2CEF}"/>
              </a:ext>
            </a:extLst>
          </p:cNvPr>
          <p:cNvSpPr>
            <a:spLocks noGrp="1"/>
          </p:cNvSpPr>
          <p:nvPr>
            <p:ph type="title"/>
          </p:nvPr>
        </p:nvSpPr>
        <p:spPr/>
        <p:txBody>
          <a:bodyPr/>
          <a:lstStyle/>
          <a:p>
            <a:r>
              <a:rPr lang="en-US"/>
              <a:t>Participation Specifics </a:t>
            </a:r>
          </a:p>
        </p:txBody>
      </p:sp>
      <p:sp>
        <p:nvSpPr>
          <p:cNvPr id="3" name="Footer Placeholder 2">
            <a:extLst>
              <a:ext uri="{FF2B5EF4-FFF2-40B4-BE49-F238E27FC236}">
                <a16:creationId xmlns:a16="http://schemas.microsoft.com/office/drawing/2014/main" id="{99A544AD-E777-42A7-BA26-0FF7B03BF91D}"/>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0C78676-1F47-4B8F-9D34-13032C9904FA}"/>
              </a:ext>
            </a:extLst>
          </p:cNvPr>
          <p:cNvSpPr>
            <a:spLocks noGrp="1"/>
          </p:cNvSpPr>
          <p:nvPr>
            <p:ph type="sldNum" sz="quarter" idx="4"/>
          </p:nvPr>
        </p:nvSpPr>
        <p:spPr/>
        <p:txBody>
          <a:bodyPr/>
          <a:lstStyle/>
          <a:p>
            <a:fld id="{EEB2E137-973A-46DC-BB4E-688C661ACB66}" type="slidenum">
              <a:rPr lang="en-US" smtClean="0"/>
              <a:pPr/>
              <a:t>50</a:t>
            </a:fld>
            <a:endParaRPr lang="en-US"/>
          </a:p>
        </p:txBody>
      </p:sp>
      <p:sp>
        <p:nvSpPr>
          <p:cNvPr id="5" name="Text Placeholder 4">
            <a:extLst>
              <a:ext uri="{FF2B5EF4-FFF2-40B4-BE49-F238E27FC236}">
                <a16:creationId xmlns:a16="http://schemas.microsoft.com/office/drawing/2014/main" id="{828B3E80-DF6E-481E-A0CA-629B1A71A16D}"/>
              </a:ext>
            </a:extLst>
          </p:cNvPr>
          <p:cNvSpPr>
            <a:spLocks noGrp="1"/>
          </p:cNvSpPr>
          <p:nvPr>
            <p:ph type="body" sz="quarter" idx="10"/>
          </p:nvPr>
        </p:nvSpPr>
        <p:spPr/>
        <p:txBody>
          <a:bodyPr/>
          <a:lstStyle/>
          <a:p>
            <a:pPr marL="0" indent="0">
              <a:buNone/>
            </a:pPr>
            <a:r>
              <a:rPr lang="en-US" b="1">
                <a:solidFill>
                  <a:srgbClr val="00A0AF"/>
                </a:solidFill>
              </a:rPr>
              <a:t>Participating Jurisdictions (County, municipality, tribe, or special district)</a:t>
            </a:r>
          </a:p>
          <a:p>
            <a:r>
              <a:rPr lang="en-US"/>
              <a:t>Attend and participate in planning meetings/workshops</a:t>
            </a:r>
          </a:p>
          <a:p>
            <a:r>
              <a:rPr lang="en-US"/>
              <a:t>Provide available data requested of the County and Tribal coordinator and Wood</a:t>
            </a:r>
          </a:p>
          <a:p>
            <a:r>
              <a:rPr lang="en-US"/>
              <a:t>Provide input on local mitigation strategy (actions/projects)</a:t>
            </a:r>
          </a:p>
          <a:p>
            <a:r>
              <a:rPr lang="en-US"/>
              <a:t>Advertise and assist with public input process</a:t>
            </a:r>
          </a:p>
          <a:p>
            <a:r>
              <a:rPr lang="en-US"/>
              <a:t>Review and comment on draft plan</a:t>
            </a:r>
          </a:p>
          <a:p>
            <a:r>
              <a:rPr lang="en-US"/>
              <a:t>Coordinate formal adoption</a:t>
            </a:r>
          </a:p>
          <a:p>
            <a:endParaRPr lang="en-US"/>
          </a:p>
        </p:txBody>
      </p:sp>
      <p:pic>
        <p:nvPicPr>
          <p:cNvPr id="6" name="Picture 5" descr="A picture containing diagram&#10;&#10;Description automatically generated">
            <a:extLst>
              <a:ext uri="{FF2B5EF4-FFF2-40B4-BE49-F238E27FC236}">
                <a16:creationId xmlns:a16="http://schemas.microsoft.com/office/drawing/2014/main" id="{8C1A127A-788D-4F20-B8DB-093F5A1C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9488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0CD5-CA31-45E2-809C-713B1C3C2CEF}"/>
              </a:ext>
            </a:extLst>
          </p:cNvPr>
          <p:cNvSpPr>
            <a:spLocks noGrp="1"/>
          </p:cNvSpPr>
          <p:nvPr>
            <p:ph type="title"/>
          </p:nvPr>
        </p:nvSpPr>
        <p:spPr/>
        <p:txBody>
          <a:bodyPr/>
          <a:lstStyle/>
          <a:p>
            <a:r>
              <a:rPr lang="en-US"/>
              <a:t>Participation Specifics </a:t>
            </a:r>
          </a:p>
        </p:txBody>
      </p:sp>
      <p:sp>
        <p:nvSpPr>
          <p:cNvPr id="3" name="Footer Placeholder 2">
            <a:extLst>
              <a:ext uri="{FF2B5EF4-FFF2-40B4-BE49-F238E27FC236}">
                <a16:creationId xmlns:a16="http://schemas.microsoft.com/office/drawing/2014/main" id="{99A544AD-E777-42A7-BA26-0FF7B03BF91D}"/>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0C78676-1F47-4B8F-9D34-13032C9904FA}"/>
              </a:ext>
            </a:extLst>
          </p:cNvPr>
          <p:cNvSpPr>
            <a:spLocks noGrp="1"/>
          </p:cNvSpPr>
          <p:nvPr>
            <p:ph type="sldNum" sz="quarter" idx="4"/>
          </p:nvPr>
        </p:nvSpPr>
        <p:spPr/>
        <p:txBody>
          <a:bodyPr/>
          <a:lstStyle/>
          <a:p>
            <a:fld id="{EEB2E137-973A-46DC-BB4E-688C661ACB66}" type="slidenum">
              <a:rPr lang="en-US" smtClean="0"/>
              <a:pPr/>
              <a:t>51</a:t>
            </a:fld>
            <a:endParaRPr lang="en-US"/>
          </a:p>
        </p:txBody>
      </p:sp>
      <p:sp>
        <p:nvSpPr>
          <p:cNvPr id="5" name="Text Placeholder 4">
            <a:extLst>
              <a:ext uri="{FF2B5EF4-FFF2-40B4-BE49-F238E27FC236}">
                <a16:creationId xmlns:a16="http://schemas.microsoft.com/office/drawing/2014/main" id="{828B3E80-DF6E-481E-A0CA-629B1A71A16D}"/>
              </a:ext>
            </a:extLst>
          </p:cNvPr>
          <p:cNvSpPr>
            <a:spLocks noGrp="1"/>
          </p:cNvSpPr>
          <p:nvPr>
            <p:ph type="body" sz="quarter" idx="10"/>
          </p:nvPr>
        </p:nvSpPr>
        <p:spPr/>
        <p:txBody>
          <a:bodyPr/>
          <a:lstStyle/>
          <a:p>
            <a:pPr marL="0" indent="0">
              <a:buNone/>
            </a:pPr>
            <a:r>
              <a:rPr lang="en-US" b="1">
                <a:solidFill>
                  <a:srgbClr val="00A0AF"/>
                </a:solidFill>
              </a:rPr>
              <a:t>Stakeholder: (state, federal government, other private, non-profit entity, other interested organizations)</a:t>
            </a:r>
          </a:p>
          <a:p>
            <a:r>
              <a:rPr lang="en-US"/>
              <a:t>Various options/level of participation</a:t>
            </a:r>
          </a:p>
          <a:p>
            <a:pPr lvl="1"/>
            <a:r>
              <a:rPr lang="en-US"/>
              <a:t>Attend CPT/TPT meetings or stay in loop via email list</a:t>
            </a:r>
          </a:p>
          <a:p>
            <a:pPr lvl="1"/>
            <a:r>
              <a:rPr lang="en-US"/>
              <a:t>Provide data/information</a:t>
            </a:r>
          </a:p>
          <a:p>
            <a:pPr lvl="1"/>
            <a:r>
              <a:rPr lang="en-US"/>
              <a:t>Partner on mitigation efforts</a:t>
            </a:r>
          </a:p>
          <a:p>
            <a:pPr lvl="1"/>
            <a:r>
              <a:rPr lang="en-US"/>
              <a:t>Review draft plan</a:t>
            </a:r>
          </a:p>
          <a:p>
            <a:endParaRPr lang="en-US"/>
          </a:p>
        </p:txBody>
      </p:sp>
      <p:pic>
        <p:nvPicPr>
          <p:cNvPr id="6" name="Picture 5" descr="A picture containing diagram&#10;&#10;Description automatically generated">
            <a:extLst>
              <a:ext uri="{FF2B5EF4-FFF2-40B4-BE49-F238E27FC236}">
                <a16:creationId xmlns:a16="http://schemas.microsoft.com/office/drawing/2014/main" id="{7FD72842-6752-4F94-B1B9-12AFAD0D8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57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3521202"/>
            <a:ext cx="8616699" cy="553998"/>
          </a:xfrm>
        </p:spPr>
        <p:txBody>
          <a:bodyPr/>
          <a:lstStyle/>
          <a:p>
            <a:r>
              <a:rPr lang="en-US"/>
              <a:t>Review of Identified Hazards</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52</a:t>
            </a:fld>
            <a:endParaRPr lang="en-US"/>
          </a:p>
        </p:txBody>
      </p:sp>
      <p:pic>
        <p:nvPicPr>
          <p:cNvPr id="5" name="Picture 4" descr="A picture containing diagram&#10;&#10;Description automatically generated">
            <a:extLst>
              <a:ext uri="{FF2B5EF4-FFF2-40B4-BE49-F238E27FC236}">
                <a16:creationId xmlns:a16="http://schemas.microsoft.com/office/drawing/2014/main" id="{AA9C705F-6E3A-4C55-8F4B-C6320FEB6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41099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9EBCA-4FAB-4648-9310-62BA5573432B}"/>
              </a:ext>
            </a:extLst>
          </p:cNvPr>
          <p:cNvSpPr>
            <a:spLocks noGrp="1"/>
          </p:cNvSpPr>
          <p:nvPr>
            <p:ph type="title"/>
          </p:nvPr>
        </p:nvSpPr>
        <p:spPr>
          <a:xfrm>
            <a:off x="515503" y="299071"/>
            <a:ext cx="11123362" cy="498598"/>
          </a:xfrm>
        </p:spPr>
        <p:txBody>
          <a:bodyPr/>
          <a:lstStyle/>
          <a:p>
            <a:r>
              <a:rPr lang="en-US"/>
              <a:t>Statewide Hazard Identification </a:t>
            </a:r>
          </a:p>
        </p:txBody>
      </p:sp>
      <p:sp>
        <p:nvSpPr>
          <p:cNvPr id="4" name="Footer Placeholder 3">
            <a:extLst>
              <a:ext uri="{FF2B5EF4-FFF2-40B4-BE49-F238E27FC236}">
                <a16:creationId xmlns:a16="http://schemas.microsoft.com/office/drawing/2014/main" id="{B7EAC20D-F3C5-437A-89B3-4750E470A06E}"/>
              </a:ext>
            </a:extLst>
          </p:cNvPr>
          <p:cNvSpPr>
            <a:spLocks noGrp="1"/>
          </p:cNvSpPr>
          <p:nvPr>
            <p:ph type="ftr" sz="quarter" idx="3"/>
          </p:nvPr>
        </p:nvSpPr>
        <p:spPr/>
        <p:txBody>
          <a:bodyPr/>
          <a:lstStyle/>
          <a:p>
            <a:r>
              <a:rPr lang="en-US"/>
              <a:t>2022 Central Region HMP – Kickoff Meeting</a:t>
            </a:r>
          </a:p>
        </p:txBody>
      </p:sp>
      <p:sp>
        <p:nvSpPr>
          <p:cNvPr id="5" name="Slide Number Placeholder 4">
            <a:extLst>
              <a:ext uri="{FF2B5EF4-FFF2-40B4-BE49-F238E27FC236}">
                <a16:creationId xmlns:a16="http://schemas.microsoft.com/office/drawing/2014/main" id="{7D41B2EE-A0F2-4DB8-8783-69ADE0B8DDDC}"/>
              </a:ext>
            </a:extLst>
          </p:cNvPr>
          <p:cNvSpPr>
            <a:spLocks noGrp="1"/>
          </p:cNvSpPr>
          <p:nvPr>
            <p:ph type="sldNum" sz="quarter" idx="4"/>
          </p:nvPr>
        </p:nvSpPr>
        <p:spPr/>
        <p:txBody>
          <a:bodyPr/>
          <a:lstStyle/>
          <a:p>
            <a:fld id="{EEB2E137-973A-46DC-BB4E-688C661ACB66}" type="slidenum">
              <a:rPr lang="en-US" smtClean="0"/>
              <a:pPr/>
              <a:t>53</a:t>
            </a:fld>
            <a:endParaRPr lang="en-US"/>
          </a:p>
        </p:txBody>
      </p:sp>
      <p:sp>
        <p:nvSpPr>
          <p:cNvPr id="17" name="Text Placeholder 16">
            <a:extLst>
              <a:ext uri="{FF2B5EF4-FFF2-40B4-BE49-F238E27FC236}">
                <a16:creationId xmlns:a16="http://schemas.microsoft.com/office/drawing/2014/main" id="{916D6962-8C49-4023-8B91-69AE0A9AE92B}"/>
              </a:ext>
            </a:extLst>
          </p:cNvPr>
          <p:cNvSpPr>
            <a:spLocks noGrp="1"/>
          </p:cNvSpPr>
          <p:nvPr>
            <p:ph type="body" sz="quarter" idx="11"/>
          </p:nvPr>
        </p:nvSpPr>
        <p:spPr>
          <a:xfrm>
            <a:off x="534193" y="923473"/>
            <a:ext cx="11123613" cy="417881"/>
          </a:xfrm>
        </p:spPr>
        <p:txBody>
          <a:bodyPr/>
          <a:lstStyle/>
          <a:p>
            <a:r>
              <a:rPr lang="en-US"/>
              <a:t>2018 State of Montana Hazard Mitigation Plan</a:t>
            </a:r>
          </a:p>
        </p:txBody>
      </p:sp>
      <p:pic>
        <p:nvPicPr>
          <p:cNvPr id="8" name="Picture 7">
            <a:extLst>
              <a:ext uri="{FF2B5EF4-FFF2-40B4-BE49-F238E27FC236}">
                <a16:creationId xmlns:a16="http://schemas.microsoft.com/office/drawing/2014/main" id="{0A3FB1D5-F165-41BA-B1E8-7F4831D31404}"/>
              </a:ext>
            </a:extLst>
          </p:cNvPr>
          <p:cNvPicPr>
            <a:picLocks noChangeAspect="1"/>
          </p:cNvPicPr>
          <p:nvPr/>
        </p:nvPicPr>
        <p:blipFill>
          <a:blip r:embed="rId3"/>
          <a:stretch>
            <a:fillRect/>
          </a:stretch>
        </p:blipFill>
        <p:spPr>
          <a:xfrm>
            <a:off x="3875522" y="1584850"/>
            <a:ext cx="7962900" cy="4448175"/>
          </a:xfrm>
          <a:prstGeom prst="rect">
            <a:avLst/>
          </a:prstGeom>
        </p:spPr>
      </p:pic>
      <p:pic>
        <p:nvPicPr>
          <p:cNvPr id="10" name="Picture 9">
            <a:extLst>
              <a:ext uri="{FF2B5EF4-FFF2-40B4-BE49-F238E27FC236}">
                <a16:creationId xmlns:a16="http://schemas.microsoft.com/office/drawing/2014/main" id="{16FC1205-BA7B-466D-A85B-81D0242F4005}"/>
              </a:ext>
            </a:extLst>
          </p:cNvPr>
          <p:cNvPicPr>
            <a:picLocks noChangeAspect="1"/>
          </p:cNvPicPr>
          <p:nvPr/>
        </p:nvPicPr>
        <p:blipFill rotWithShape="1">
          <a:blip r:embed="rId4"/>
          <a:srcRect r="1299"/>
          <a:stretch/>
        </p:blipFill>
        <p:spPr>
          <a:xfrm>
            <a:off x="610753" y="1458412"/>
            <a:ext cx="2893759" cy="457461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3F24B07B-94C3-40EB-AACC-D5583C600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55618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B5411E-AA45-42E0-9AE3-18B520BA9EBE}"/>
              </a:ext>
            </a:extLst>
          </p:cNvPr>
          <p:cNvSpPr>
            <a:spLocks noGrp="1"/>
          </p:cNvSpPr>
          <p:nvPr>
            <p:ph type="sldNum" sz="quarter" idx="4"/>
          </p:nvPr>
        </p:nvSpPr>
        <p:spPr/>
        <p:txBody>
          <a:bodyPr/>
          <a:lstStyle/>
          <a:p>
            <a:fld id="{EEB2E137-973A-46DC-BB4E-688C661ACB66}" type="slidenum">
              <a:rPr lang="en-US" smtClean="0"/>
              <a:pPr/>
              <a:t>54</a:t>
            </a:fld>
            <a:endParaRPr lang="en-US"/>
          </a:p>
        </p:txBody>
      </p:sp>
      <p:pic>
        <p:nvPicPr>
          <p:cNvPr id="10" name="Picture 9" descr="A picture containing diagram&#10;&#10;Description automatically generated">
            <a:extLst>
              <a:ext uri="{FF2B5EF4-FFF2-40B4-BE49-F238E27FC236}">
                <a16:creationId xmlns:a16="http://schemas.microsoft.com/office/drawing/2014/main" id="{A663BE21-C79D-4B8A-9714-04A8F0BB3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4" name="Footer Placeholder 3">
            <a:extLst>
              <a:ext uri="{FF2B5EF4-FFF2-40B4-BE49-F238E27FC236}">
                <a16:creationId xmlns:a16="http://schemas.microsoft.com/office/drawing/2014/main" id="{5727C332-3552-4BA5-907D-1011EEB701E9}"/>
              </a:ext>
            </a:extLst>
          </p:cNvPr>
          <p:cNvSpPr>
            <a:spLocks noGrp="1"/>
          </p:cNvSpPr>
          <p:nvPr>
            <p:ph type="ftr" sz="quarter" idx="3"/>
          </p:nvPr>
        </p:nvSpPr>
        <p:spPr/>
        <p:txBody>
          <a:bodyPr/>
          <a:lstStyle/>
          <a:p>
            <a:r>
              <a:rPr lang="en-US"/>
              <a:t>2022 Central Region HMP – Kickoff Meeting</a:t>
            </a:r>
          </a:p>
        </p:txBody>
      </p:sp>
      <p:sp>
        <p:nvSpPr>
          <p:cNvPr id="3" name="Title 2">
            <a:extLst>
              <a:ext uri="{FF2B5EF4-FFF2-40B4-BE49-F238E27FC236}">
                <a16:creationId xmlns:a16="http://schemas.microsoft.com/office/drawing/2014/main" id="{1AEA492A-CCC8-46B7-8458-9FEF73B7666A}"/>
              </a:ext>
            </a:extLst>
          </p:cNvPr>
          <p:cNvSpPr>
            <a:spLocks noGrp="1"/>
          </p:cNvSpPr>
          <p:nvPr>
            <p:ph type="title"/>
          </p:nvPr>
        </p:nvSpPr>
        <p:spPr>
          <a:xfrm>
            <a:off x="294195" y="127816"/>
            <a:ext cx="11123362" cy="498598"/>
          </a:xfrm>
        </p:spPr>
        <p:txBody>
          <a:bodyPr/>
          <a:lstStyle/>
          <a:p>
            <a:pPr algn="ctr"/>
            <a:r>
              <a:rPr lang="en-US" dirty="0"/>
              <a:t>Hazards In Local or Tribal Hazard Mitigation Plans</a:t>
            </a:r>
          </a:p>
        </p:txBody>
      </p:sp>
      <p:graphicFrame>
        <p:nvGraphicFramePr>
          <p:cNvPr id="7" name="Table 6">
            <a:extLst>
              <a:ext uri="{FF2B5EF4-FFF2-40B4-BE49-F238E27FC236}">
                <a16:creationId xmlns:a16="http://schemas.microsoft.com/office/drawing/2014/main" id="{D0324AF4-EC60-42A5-A62D-ED10751136B1}"/>
              </a:ext>
            </a:extLst>
          </p:cNvPr>
          <p:cNvGraphicFramePr>
            <a:graphicFrameLocks noGrp="1"/>
          </p:cNvGraphicFramePr>
          <p:nvPr>
            <p:extLst>
              <p:ext uri="{D42A27DB-BD31-4B8C-83A1-F6EECF244321}">
                <p14:modId xmlns:p14="http://schemas.microsoft.com/office/powerpoint/2010/main" val="2770493140"/>
              </p:ext>
            </p:extLst>
          </p:nvPr>
        </p:nvGraphicFramePr>
        <p:xfrm>
          <a:off x="198123" y="717445"/>
          <a:ext cx="11795753" cy="5917120"/>
        </p:xfrm>
        <a:graphic>
          <a:graphicData uri="http://schemas.openxmlformats.org/drawingml/2006/table">
            <a:tbl>
              <a:tblPr>
                <a:tableStyleId>{5C22544A-7EE6-4342-B048-85BDC9FD1C3A}</a:tableStyleId>
              </a:tblPr>
              <a:tblGrid>
                <a:gridCol w="2063295">
                  <a:extLst>
                    <a:ext uri="{9D8B030D-6E8A-4147-A177-3AD203B41FA5}">
                      <a16:colId xmlns:a16="http://schemas.microsoft.com/office/drawing/2014/main" val="3952717064"/>
                    </a:ext>
                  </a:extLst>
                </a:gridCol>
                <a:gridCol w="399030">
                  <a:extLst>
                    <a:ext uri="{9D8B030D-6E8A-4147-A177-3AD203B41FA5}">
                      <a16:colId xmlns:a16="http://schemas.microsoft.com/office/drawing/2014/main" val="3515668517"/>
                    </a:ext>
                  </a:extLst>
                </a:gridCol>
                <a:gridCol w="408786">
                  <a:extLst>
                    <a:ext uri="{9D8B030D-6E8A-4147-A177-3AD203B41FA5}">
                      <a16:colId xmlns:a16="http://schemas.microsoft.com/office/drawing/2014/main" val="718719090"/>
                    </a:ext>
                  </a:extLst>
                </a:gridCol>
                <a:gridCol w="446232">
                  <a:extLst>
                    <a:ext uri="{9D8B030D-6E8A-4147-A177-3AD203B41FA5}">
                      <a16:colId xmlns:a16="http://schemas.microsoft.com/office/drawing/2014/main" val="2619523834"/>
                    </a:ext>
                  </a:extLst>
                </a:gridCol>
                <a:gridCol w="446232">
                  <a:extLst>
                    <a:ext uri="{9D8B030D-6E8A-4147-A177-3AD203B41FA5}">
                      <a16:colId xmlns:a16="http://schemas.microsoft.com/office/drawing/2014/main" val="848118822"/>
                    </a:ext>
                  </a:extLst>
                </a:gridCol>
                <a:gridCol w="460326">
                  <a:extLst>
                    <a:ext uri="{9D8B030D-6E8A-4147-A177-3AD203B41FA5}">
                      <a16:colId xmlns:a16="http://schemas.microsoft.com/office/drawing/2014/main" val="155421205"/>
                    </a:ext>
                  </a:extLst>
                </a:gridCol>
                <a:gridCol w="432140">
                  <a:extLst>
                    <a:ext uri="{9D8B030D-6E8A-4147-A177-3AD203B41FA5}">
                      <a16:colId xmlns:a16="http://schemas.microsoft.com/office/drawing/2014/main" val="248218776"/>
                    </a:ext>
                  </a:extLst>
                </a:gridCol>
                <a:gridCol w="446232">
                  <a:extLst>
                    <a:ext uri="{9D8B030D-6E8A-4147-A177-3AD203B41FA5}">
                      <a16:colId xmlns:a16="http://schemas.microsoft.com/office/drawing/2014/main" val="184206157"/>
                    </a:ext>
                  </a:extLst>
                </a:gridCol>
                <a:gridCol w="446232">
                  <a:extLst>
                    <a:ext uri="{9D8B030D-6E8A-4147-A177-3AD203B41FA5}">
                      <a16:colId xmlns:a16="http://schemas.microsoft.com/office/drawing/2014/main" val="2365663364"/>
                    </a:ext>
                  </a:extLst>
                </a:gridCol>
                <a:gridCol w="446232">
                  <a:extLst>
                    <a:ext uri="{9D8B030D-6E8A-4147-A177-3AD203B41FA5}">
                      <a16:colId xmlns:a16="http://schemas.microsoft.com/office/drawing/2014/main" val="1760221597"/>
                    </a:ext>
                  </a:extLst>
                </a:gridCol>
                <a:gridCol w="446232">
                  <a:extLst>
                    <a:ext uri="{9D8B030D-6E8A-4147-A177-3AD203B41FA5}">
                      <a16:colId xmlns:a16="http://schemas.microsoft.com/office/drawing/2014/main" val="1307071515"/>
                    </a:ext>
                  </a:extLst>
                </a:gridCol>
                <a:gridCol w="446232">
                  <a:extLst>
                    <a:ext uri="{9D8B030D-6E8A-4147-A177-3AD203B41FA5}">
                      <a16:colId xmlns:a16="http://schemas.microsoft.com/office/drawing/2014/main" val="2842924163"/>
                    </a:ext>
                  </a:extLst>
                </a:gridCol>
                <a:gridCol w="446232">
                  <a:extLst>
                    <a:ext uri="{9D8B030D-6E8A-4147-A177-3AD203B41FA5}">
                      <a16:colId xmlns:a16="http://schemas.microsoft.com/office/drawing/2014/main" val="1117709141"/>
                    </a:ext>
                  </a:extLst>
                </a:gridCol>
                <a:gridCol w="446232">
                  <a:extLst>
                    <a:ext uri="{9D8B030D-6E8A-4147-A177-3AD203B41FA5}">
                      <a16:colId xmlns:a16="http://schemas.microsoft.com/office/drawing/2014/main" val="673173443"/>
                    </a:ext>
                  </a:extLst>
                </a:gridCol>
                <a:gridCol w="446232">
                  <a:extLst>
                    <a:ext uri="{9D8B030D-6E8A-4147-A177-3AD203B41FA5}">
                      <a16:colId xmlns:a16="http://schemas.microsoft.com/office/drawing/2014/main" val="4213430478"/>
                    </a:ext>
                  </a:extLst>
                </a:gridCol>
                <a:gridCol w="446232">
                  <a:extLst>
                    <a:ext uri="{9D8B030D-6E8A-4147-A177-3AD203B41FA5}">
                      <a16:colId xmlns:a16="http://schemas.microsoft.com/office/drawing/2014/main" val="3444109535"/>
                    </a:ext>
                  </a:extLst>
                </a:gridCol>
                <a:gridCol w="446232">
                  <a:extLst>
                    <a:ext uri="{9D8B030D-6E8A-4147-A177-3AD203B41FA5}">
                      <a16:colId xmlns:a16="http://schemas.microsoft.com/office/drawing/2014/main" val="913950860"/>
                    </a:ext>
                  </a:extLst>
                </a:gridCol>
                <a:gridCol w="446232">
                  <a:extLst>
                    <a:ext uri="{9D8B030D-6E8A-4147-A177-3AD203B41FA5}">
                      <a16:colId xmlns:a16="http://schemas.microsoft.com/office/drawing/2014/main" val="3886745192"/>
                    </a:ext>
                  </a:extLst>
                </a:gridCol>
                <a:gridCol w="446232">
                  <a:extLst>
                    <a:ext uri="{9D8B030D-6E8A-4147-A177-3AD203B41FA5}">
                      <a16:colId xmlns:a16="http://schemas.microsoft.com/office/drawing/2014/main" val="3507575439"/>
                    </a:ext>
                  </a:extLst>
                </a:gridCol>
                <a:gridCol w="446232">
                  <a:extLst>
                    <a:ext uri="{9D8B030D-6E8A-4147-A177-3AD203B41FA5}">
                      <a16:colId xmlns:a16="http://schemas.microsoft.com/office/drawing/2014/main" val="3700084982"/>
                    </a:ext>
                  </a:extLst>
                </a:gridCol>
                <a:gridCol w="446232">
                  <a:extLst>
                    <a:ext uri="{9D8B030D-6E8A-4147-A177-3AD203B41FA5}">
                      <a16:colId xmlns:a16="http://schemas.microsoft.com/office/drawing/2014/main" val="3488255632"/>
                    </a:ext>
                  </a:extLst>
                </a:gridCol>
                <a:gridCol w="446232">
                  <a:extLst>
                    <a:ext uri="{9D8B030D-6E8A-4147-A177-3AD203B41FA5}">
                      <a16:colId xmlns:a16="http://schemas.microsoft.com/office/drawing/2014/main" val="449302646"/>
                    </a:ext>
                  </a:extLst>
                </a:gridCol>
                <a:gridCol w="446232">
                  <a:extLst>
                    <a:ext uri="{9D8B030D-6E8A-4147-A177-3AD203B41FA5}">
                      <a16:colId xmlns:a16="http://schemas.microsoft.com/office/drawing/2014/main" val="908701774"/>
                    </a:ext>
                  </a:extLst>
                </a:gridCol>
              </a:tblGrid>
              <a:tr h="1713442">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vert="vert27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Flooding</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Wildfire</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Severe Winter </a:t>
                      </a:r>
                    </a:p>
                    <a:p>
                      <a:pPr algn="l" fontAlgn="b"/>
                      <a:r>
                        <a:rPr lang="en-US" sz="1200" b="1" u="none" strike="noStrike">
                          <a:effectLst/>
                        </a:rPr>
                        <a:t>Weather</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Severe Summer </a:t>
                      </a:r>
                    </a:p>
                    <a:p>
                      <a:pPr algn="l" fontAlgn="b"/>
                      <a:r>
                        <a:rPr lang="en-US" sz="1200" b="1" u="none" strike="noStrike" dirty="0">
                          <a:effectLst/>
                        </a:rPr>
                        <a:t>Weather</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Hazardous Materials Incidents</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Drought</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Dam Failure</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Transportation </a:t>
                      </a:r>
                    </a:p>
                    <a:p>
                      <a:pPr algn="l" fontAlgn="b"/>
                      <a:r>
                        <a:rPr lang="en-US" sz="1200" b="1" u="none" strike="noStrike" dirty="0">
                          <a:effectLst/>
                        </a:rPr>
                        <a:t>Accident</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Tornadoes, </a:t>
                      </a:r>
                    </a:p>
                    <a:p>
                      <a:pPr algn="l" fontAlgn="b"/>
                      <a:r>
                        <a:rPr lang="en-US" sz="1200" b="1" u="none" strike="noStrike" dirty="0">
                          <a:effectLst/>
                        </a:rPr>
                        <a:t>Severe Wind</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Communicable </a:t>
                      </a:r>
                    </a:p>
                    <a:p>
                      <a:pPr algn="l" fontAlgn="b"/>
                      <a:r>
                        <a:rPr lang="en-US" sz="1200" b="1" u="none" strike="noStrike" dirty="0">
                          <a:effectLst/>
                        </a:rPr>
                        <a:t>Disease, Pandemic</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Terrorism, Violence, </a:t>
                      </a:r>
                    </a:p>
                    <a:p>
                      <a:pPr algn="l" fontAlgn="b"/>
                      <a:r>
                        <a:rPr lang="en-US" sz="1200" b="1" u="none" strike="noStrike" dirty="0">
                          <a:effectLst/>
                        </a:rPr>
                        <a:t>and Civil Unrest</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Cybersecurity</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Earthquake</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Landslide</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Structure Fire</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Agrosecurity </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Volcanic Ashfall</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a:effectLst/>
                        </a:rPr>
                        <a:t>Water Supply </a:t>
                      </a:r>
                    </a:p>
                    <a:p>
                      <a:pPr algn="l" fontAlgn="b"/>
                      <a:r>
                        <a:rPr lang="en-US" sz="1200" b="1" u="none" strike="noStrike">
                          <a:effectLst/>
                        </a:rPr>
                        <a:t>Pipeline</a:t>
                      </a:r>
                      <a:endParaRPr lang="en-US" sz="1200" b="1" i="0" u="none" strike="noStrike">
                        <a:solidFill>
                          <a:srgbClr val="000000"/>
                        </a:solidFill>
                        <a:effectLst/>
                        <a:latin typeface="Calibri" panose="020F0502020204030204" pitchFamily="34" charset="0"/>
                      </a:endParaRP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marL="0" algn="l" defTabSz="914377" rtl="0" eaLnBrk="1" fontAlgn="b" latinLnBrk="0" hangingPunct="1"/>
                      <a:r>
                        <a:rPr lang="en-US" sz="1200" b="1" u="none" strike="noStrike" kern="1200" dirty="0">
                          <a:solidFill>
                            <a:schemeClr val="dk1"/>
                          </a:solidFill>
                          <a:effectLst/>
                          <a:latin typeface="+mn-lt"/>
                          <a:ea typeface="+mn-ea"/>
                          <a:cs typeface="+mn-cs"/>
                        </a:rPr>
                        <a:t>Border Security &amp; Protection</a:t>
                      </a: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marL="0" algn="l" defTabSz="914377" rtl="0" eaLnBrk="1" fontAlgn="b" latinLnBrk="0" hangingPunct="1"/>
                      <a:r>
                        <a:rPr lang="en-US" sz="1200" b="1" u="none" strike="noStrike" kern="1200" dirty="0">
                          <a:solidFill>
                            <a:schemeClr val="dk1"/>
                          </a:solidFill>
                          <a:effectLst/>
                          <a:latin typeface="+mn-lt"/>
                          <a:ea typeface="+mn-ea"/>
                          <a:cs typeface="+mn-cs"/>
                        </a:rPr>
                        <a:t>Human Trafficking</a:t>
                      </a: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marL="0" algn="l" defTabSz="914377" rtl="0" eaLnBrk="1" fontAlgn="b" latinLnBrk="0" hangingPunct="1"/>
                      <a:r>
                        <a:rPr lang="en-US" sz="1200" b="1" u="none" strike="noStrike" kern="1200" dirty="0">
                          <a:solidFill>
                            <a:schemeClr val="dk1"/>
                          </a:solidFill>
                          <a:effectLst/>
                          <a:latin typeface="+mn-lt"/>
                          <a:ea typeface="+mn-ea"/>
                          <a:cs typeface="+mn-cs"/>
                        </a:rPr>
                        <a:t>Methamphetamine Abuse/Addiction</a:t>
                      </a:r>
                    </a:p>
                  </a:txBody>
                  <a:tcPr marL="9525" marR="9525" marT="9525" marB="0" vert="vert270" anchor="ctr">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rPr>
                        <a:t>Mass Casualty</a:t>
                      </a:r>
                      <a:endParaRPr lang="en-US" sz="1200" b="1" i="0" u="none" strike="noStrike" dirty="0">
                        <a:solidFill>
                          <a:srgbClr val="000000"/>
                        </a:solidFill>
                        <a:effectLst/>
                        <a:latin typeface="Calibri" panose="020F0502020204030204" pitchFamily="34" charset="0"/>
                      </a:endParaRPr>
                    </a:p>
                  </a:txBody>
                  <a:tcPr marL="9525" marR="9525" marT="9525" marB="0" vert="vert27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71947123"/>
                  </a:ext>
                </a:extLst>
              </a:tr>
              <a:tr h="246538">
                <a:tc>
                  <a:txBody>
                    <a:bodyPr/>
                    <a:lstStyle/>
                    <a:p>
                      <a:pPr algn="l" fontAlgn="b"/>
                      <a:r>
                        <a:rPr lang="en-US" sz="1200" u="none" strike="noStrike">
                          <a:effectLst/>
                        </a:rPr>
                        <a:t>Blackfeet Nation Plan 2007</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99FF99"/>
                    </a:solidFill>
                  </a:tcPr>
                </a:tc>
                <a:extLst>
                  <a:ext uri="{0D108BD9-81ED-4DB2-BD59-A6C34878D82A}">
                    <a16:rowId xmlns:a16="http://schemas.microsoft.com/office/drawing/2014/main" val="659358756"/>
                  </a:ext>
                </a:extLst>
              </a:tr>
              <a:tr h="246538">
                <a:tc>
                  <a:txBody>
                    <a:bodyPr/>
                    <a:lstStyle/>
                    <a:p>
                      <a:pPr algn="l" fontAlgn="b"/>
                      <a:r>
                        <a:rPr lang="en-US" sz="1200" u="none" strike="noStrike">
                          <a:effectLst/>
                        </a:rPr>
                        <a:t>Cascade County Plan 2017</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99FF99"/>
                    </a:solidFill>
                  </a:tcPr>
                </a:tc>
                <a:extLst>
                  <a:ext uri="{0D108BD9-81ED-4DB2-BD59-A6C34878D82A}">
                    <a16:rowId xmlns:a16="http://schemas.microsoft.com/office/drawing/2014/main" val="3886081001"/>
                  </a:ext>
                </a:extLst>
              </a:tr>
              <a:tr h="246538">
                <a:tc>
                  <a:txBody>
                    <a:bodyPr/>
                    <a:lstStyle/>
                    <a:p>
                      <a:pPr algn="l" fontAlgn="b"/>
                      <a:r>
                        <a:rPr lang="en-US" sz="1200" u="none" strike="noStrike">
                          <a:effectLst/>
                        </a:rPr>
                        <a:t>Glacier County Plan 2018</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99FF99"/>
                    </a:solidFill>
                  </a:tcPr>
                </a:tc>
                <a:extLst>
                  <a:ext uri="{0D108BD9-81ED-4DB2-BD59-A6C34878D82A}">
                    <a16:rowId xmlns:a16="http://schemas.microsoft.com/office/drawing/2014/main" val="2963548425"/>
                  </a:ext>
                </a:extLst>
              </a:tr>
              <a:tr h="246538">
                <a:tc>
                  <a:txBody>
                    <a:bodyPr/>
                    <a:lstStyle/>
                    <a:p>
                      <a:pPr algn="l" fontAlgn="b"/>
                      <a:r>
                        <a:rPr lang="en-US" sz="1200" u="none" strike="noStrike">
                          <a:effectLst/>
                        </a:rPr>
                        <a:t>Pondera County Plan 2018</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99FF99"/>
                    </a:solidFill>
                  </a:tcPr>
                </a:tc>
                <a:extLst>
                  <a:ext uri="{0D108BD9-81ED-4DB2-BD59-A6C34878D82A}">
                    <a16:rowId xmlns:a16="http://schemas.microsoft.com/office/drawing/2014/main" val="1889036362"/>
                  </a:ext>
                </a:extLst>
              </a:tr>
              <a:tr h="246538">
                <a:tc>
                  <a:txBody>
                    <a:bodyPr/>
                    <a:lstStyle/>
                    <a:p>
                      <a:pPr algn="l" fontAlgn="b"/>
                      <a:r>
                        <a:rPr lang="en-US" sz="1200" u="none" strike="noStrike">
                          <a:effectLst/>
                        </a:rPr>
                        <a:t>Teton County Plan 2021</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99FF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99FF99"/>
                    </a:solidFill>
                  </a:tcPr>
                </a:tc>
                <a:extLst>
                  <a:ext uri="{0D108BD9-81ED-4DB2-BD59-A6C34878D82A}">
                    <a16:rowId xmlns:a16="http://schemas.microsoft.com/office/drawing/2014/main" val="2048678081"/>
                  </a:ext>
                </a:extLst>
              </a:tr>
              <a:tr h="246538">
                <a:tc>
                  <a:txBody>
                    <a:bodyPr/>
                    <a:lstStyle/>
                    <a:p>
                      <a:pPr algn="l" fontAlgn="b"/>
                      <a:r>
                        <a:rPr lang="en-US" sz="1200" u="none" strike="noStrike" dirty="0">
                          <a:effectLst/>
                        </a:rPr>
                        <a:t>Chippewa Cree Plan 2020</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986544080"/>
                  </a:ext>
                </a:extLst>
              </a:tr>
              <a:tr h="246538">
                <a:tc>
                  <a:txBody>
                    <a:bodyPr/>
                    <a:lstStyle/>
                    <a:p>
                      <a:pPr algn="l" fontAlgn="b"/>
                      <a:r>
                        <a:rPr lang="en-US" sz="1200" u="none" strike="noStrike">
                          <a:effectLst/>
                        </a:rPr>
                        <a:t>Choteau County Plan 2017</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401298405"/>
                  </a:ext>
                </a:extLst>
              </a:tr>
              <a:tr h="246538">
                <a:tc>
                  <a:txBody>
                    <a:bodyPr/>
                    <a:lstStyle/>
                    <a:p>
                      <a:pPr algn="l" fontAlgn="b"/>
                      <a:r>
                        <a:rPr lang="en-US" sz="1200" u="none" strike="noStrike">
                          <a:effectLst/>
                        </a:rPr>
                        <a:t>Liberty County Plan 2013</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454290599"/>
                  </a:ext>
                </a:extLst>
              </a:tr>
              <a:tr h="246538">
                <a:tc>
                  <a:txBody>
                    <a:bodyPr/>
                    <a:lstStyle/>
                    <a:p>
                      <a:pPr algn="l" fontAlgn="b"/>
                      <a:r>
                        <a:rPr lang="en-US" sz="1200" u="none" strike="noStrike">
                          <a:effectLst/>
                        </a:rPr>
                        <a:t>Hill County Plan 2018</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13663378"/>
                  </a:ext>
                </a:extLst>
              </a:tr>
              <a:tr h="246538">
                <a:tc>
                  <a:txBody>
                    <a:bodyPr/>
                    <a:lstStyle/>
                    <a:p>
                      <a:pPr algn="l" fontAlgn="b"/>
                      <a:r>
                        <a:rPr lang="en-US" sz="1200" u="none" strike="noStrike">
                          <a:effectLst/>
                        </a:rPr>
                        <a:t>Toole County Plan 2013</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744664488"/>
                  </a:ext>
                </a:extLst>
              </a:tr>
              <a:tr h="246538">
                <a:tc>
                  <a:txBody>
                    <a:bodyPr/>
                    <a:lstStyle/>
                    <a:p>
                      <a:pPr algn="l" fontAlgn="b"/>
                      <a:r>
                        <a:rPr lang="en-US" sz="1200" u="none" strike="noStrike">
                          <a:effectLst/>
                        </a:rPr>
                        <a:t>Blaine County Plan 2012</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122352268"/>
                  </a:ext>
                </a:extLst>
              </a:tr>
              <a:tr h="246538">
                <a:tc>
                  <a:txBody>
                    <a:bodyPr/>
                    <a:lstStyle/>
                    <a:p>
                      <a:pPr algn="l" fontAlgn="b"/>
                      <a:r>
                        <a:rPr lang="en-US" sz="1200" u="none" strike="noStrike" dirty="0">
                          <a:effectLst/>
                        </a:rPr>
                        <a:t>Fergus County Plan 2014</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FFCC99"/>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FFCC99"/>
                    </a:solidFill>
                  </a:tcPr>
                </a:tc>
                <a:extLst>
                  <a:ext uri="{0D108BD9-81ED-4DB2-BD59-A6C34878D82A}">
                    <a16:rowId xmlns:a16="http://schemas.microsoft.com/office/drawing/2014/main" val="1043700700"/>
                  </a:ext>
                </a:extLst>
              </a:tr>
              <a:tr h="229032">
                <a:tc>
                  <a:txBody>
                    <a:bodyPr/>
                    <a:lstStyle/>
                    <a:p>
                      <a:pPr algn="l" fontAlgn="b"/>
                      <a:r>
                        <a:rPr lang="en-US" sz="1200" u="none" strike="noStrike" kern="1200" dirty="0">
                          <a:solidFill>
                            <a:schemeClr val="dk1"/>
                          </a:solidFill>
                          <a:effectLst/>
                          <a:latin typeface="+mn-lt"/>
                          <a:ea typeface="+mn-ea"/>
                          <a:cs typeface="+mn-cs"/>
                        </a:rPr>
                        <a:t>Fort Belknap Plan 2022</a:t>
                      </a:r>
                    </a:p>
                  </a:txBody>
                  <a:tcPr marL="9525" marR="9525" marT="9525" marB="0" anchor="b">
                    <a:lnL w="12700" cap="flat" cmpd="sng" algn="ctr">
                      <a:solidFill>
                        <a:schemeClr val="tx1"/>
                      </a:solidFill>
                      <a:prstDash val="solid"/>
                      <a:round/>
                      <a:headEnd type="none" w="med" len="med"/>
                      <a:tailEnd type="none" w="med" len="med"/>
                    </a:lnL>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algn="ctr" defTabSz="914377" rtl="0" eaLnBrk="1" fontAlgn="b" latinLnBrk="0" hangingPunct="1"/>
                      <a:r>
                        <a:rPr lang="en-US" sz="1200" u="none" strike="noStrike" kern="1200" dirty="0">
                          <a:solidFill>
                            <a:schemeClr val="dk1"/>
                          </a:solidFill>
                          <a:effectLst/>
                          <a:latin typeface="+mn-lt"/>
                          <a:ea typeface="+mn-ea"/>
                          <a:cs typeface="+mn-cs"/>
                        </a:rPr>
                        <a:t>X</a:t>
                      </a:r>
                    </a:p>
                  </a:txBody>
                  <a:tcPr marL="9525" marR="9525" marT="9525" marB="0" anchor="b">
                    <a:solidFill>
                      <a:srgbClr val="FFCC99"/>
                    </a:solidFill>
                  </a:tcPr>
                </a:tc>
                <a:tc>
                  <a:txBody>
                    <a:bodyPr/>
                    <a:lstStyle/>
                    <a:p>
                      <a:pPr marL="0" algn="ctr" defTabSz="914377" rtl="0" eaLnBrk="1" fontAlgn="b" latinLnBrk="0" hangingPunct="1"/>
                      <a:endParaRPr lang="en-US" sz="1200" u="none" strike="noStrike" kern="1200" dirty="0">
                        <a:solidFill>
                          <a:schemeClr val="dk1"/>
                        </a:solidFill>
                        <a:effectLst/>
                        <a:latin typeface="+mn-lt"/>
                        <a:ea typeface="+mn-ea"/>
                        <a:cs typeface="+mn-cs"/>
                      </a:endParaRPr>
                    </a:p>
                  </a:txBody>
                  <a:tcPr marL="9525" marR="9525" marT="9525" marB="0" anchor="b">
                    <a:solidFill>
                      <a:srgbClr val="FFCC99"/>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3845"/>
                          </a:solidFill>
                          <a:effectLst/>
                          <a:uLnTx/>
                          <a:uFillTx/>
                          <a:latin typeface="Segoe UI"/>
                          <a:ea typeface="+mn-ea"/>
                          <a:cs typeface="+mn-cs"/>
                        </a:rPr>
                        <a:t>X</a:t>
                      </a:r>
                      <a:endParaRPr kumimoji="0" lang="en-US" sz="1200" b="0" i="0" u="none" strike="noStrike" kern="1200" cap="none" spc="0" normalizeH="0" baseline="0" noProof="0" dirty="0">
                        <a:ln>
                          <a:noFill/>
                        </a:ln>
                        <a:solidFill>
                          <a:srgbClr val="233845"/>
                        </a:solidFill>
                        <a:effectLst/>
                        <a:uLnTx/>
                        <a:uFillTx/>
                        <a:latin typeface="Segoe UI"/>
                        <a:ea typeface="+mn-ea"/>
                        <a:cs typeface="+mn-cs"/>
                      </a:endParaRPr>
                    </a:p>
                  </a:txBody>
                  <a:tcPr marL="9525" marR="9525" marT="9525" marB="0" anchor="b">
                    <a:solidFill>
                      <a:srgbClr val="FFCC99"/>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3845"/>
                          </a:solidFill>
                          <a:effectLst/>
                          <a:uLnTx/>
                          <a:uFillTx/>
                          <a:latin typeface="Segoe UI"/>
                          <a:ea typeface="+mn-ea"/>
                          <a:cs typeface="+mn-cs"/>
                        </a:rPr>
                        <a:t>X</a:t>
                      </a:r>
                    </a:p>
                  </a:txBody>
                  <a:tcPr marL="9525" marR="9525" marT="9525" marB="0" anchor="b">
                    <a:solidFill>
                      <a:srgbClr val="FFCC99"/>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3845"/>
                          </a:solidFill>
                          <a:effectLst/>
                          <a:uLnTx/>
                          <a:uFillTx/>
                          <a:latin typeface="Segoe UI"/>
                          <a:ea typeface="+mn-ea"/>
                          <a:cs typeface="+mn-cs"/>
                        </a:rPr>
                        <a:t>X</a:t>
                      </a: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FFCC99"/>
                    </a:solidFill>
                  </a:tcPr>
                </a:tc>
                <a:extLst>
                  <a:ext uri="{0D108BD9-81ED-4DB2-BD59-A6C34878D82A}">
                    <a16:rowId xmlns:a16="http://schemas.microsoft.com/office/drawing/2014/main" val="2347407272"/>
                  </a:ext>
                </a:extLst>
              </a:tr>
              <a:tr h="276576">
                <a:tc>
                  <a:txBody>
                    <a:bodyPr/>
                    <a:lstStyle/>
                    <a:p>
                      <a:pPr algn="l" fontAlgn="b"/>
                      <a:r>
                        <a:rPr lang="en-US" sz="1200" u="none" strike="noStrike" dirty="0">
                          <a:effectLst/>
                        </a:rPr>
                        <a:t>Judith Basin County Plan 2013</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FFCC99"/>
                    </a:solidFill>
                  </a:tcPr>
                </a:tc>
                <a:extLst>
                  <a:ext uri="{0D108BD9-81ED-4DB2-BD59-A6C34878D82A}">
                    <a16:rowId xmlns:a16="http://schemas.microsoft.com/office/drawing/2014/main" val="269488138"/>
                  </a:ext>
                </a:extLst>
              </a:tr>
              <a:tr h="246538">
                <a:tc>
                  <a:txBody>
                    <a:bodyPr/>
                    <a:lstStyle/>
                    <a:p>
                      <a:pPr algn="l" fontAlgn="b"/>
                      <a:r>
                        <a:rPr lang="en-US" sz="1200" u="none" strike="noStrike">
                          <a:effectLst/>
                        </a:rPr>
                        <a:t>Petroleum County Plan 2008</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FFCC99"/>
                    </a:solidFill>
                  </a:tcPr>
                </a:tc>
                <a:extLst>
                  <a:ext uri="{0D108BD9-81ED-4DB2-BD59-A6C34878D82A}">
                    <a16:rowId xmlns:a16="http://schemas.microsoft.com/office/drawing/2014/main" val="4225245697"/>
                  </a:ext>
                </a:extLst>
              </a:tr>
              <a:tr h="246538">
                <a:tc>
                  <a:txBody>
                    <a:bodyPr/>
                    <a:lstStyle/>
                    <a:p>
                      <a:pPr algn="l" fontAlgn="b"/>
                      <a:r>
                        <a:rPr lang="en-US" sz="1200" u="none" strike="noStrike">
                          <a:effectLst/>
                        </a:rPr>
                        <a:t>Phillips County Plan 2006</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FCC99"/>
                    </a:solidFill>
                  </a:tcP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rgbClr val="FFCC99"/>
                    </a:solidFill>
                  </a:tcPr>
                </a:tc>
                <a:extLst>
                  <a:ext uri="{0D108BD9-81ED-4DB2-BD59-A6C34878D82A}">
                    <a16:rowId xmlns:a16="http://schemas.microsoft.com/office/drawing/2014/main" val="2693776801"/>
                  </a:ext>
                </a:extLst>
              </a:tr>
              <a:tr h="246538">
                <a:tc>
                  <a:txBody>
                    <a:bodyPr/>
                    <a:lstStyle/>
                    <a:p>
                      <a:pPr algn="r" fontAlgn="b"/>
                      <a:r>
                        <a:rPr lang="en-US" sz="1200" b="1" u="none" strike="noStrike" dirty="0">
                          <a:effectLst/>
                        </a:rPr>
                        <a:t>Total</a:t>
                      </a:r>
                      <a:endParaRPr lang="en-US"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16</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16</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16</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15</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14</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10</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9</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7</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7</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7</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6</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6</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6</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4</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3</a:t>
                      </a:r>
                      <a:endParaRPr lang="en-US" sz="12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3</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a:effectLst/>
                        </a:rPr>
                        <a:t>2</a:t>
                      </a:r>
                      <a:endParaRPr lang="en-US" sz="1200" b="1"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effectLst/>
                        </a:rPr>
                        <a:t>1</a:t>
                      </a:r>
                      <a:endParaRPr lang="en-US" sz="1200" b="1"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492347"/>
                  </a:ext>
                </a:extLst>
              </a:tr>
            </a:tbl>
          </a:graphicData>
        </a:graphic>
      </p:graphicFrame>
    </p:spTree>
    <p:extLst>
      <p:ext uri="{BB962C8B-B14F-4D97-AF65-F5344CB8AC3E}">
        <p14:creationId xmlns:p14="http://schemas.microsoft.com/office/powerpoint/2010/main" val="173105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BA08FA-D3B4-44A7-9341-E62DDFF473C9}"/>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26038200-4AE6-402B-AEAE-6F27012B02F3}"/>
              </a:ext>
            </a:extLst>
          </p:cNvPr>
          <p:cNvSpPr>
            <a:spLocks noGrp="1"/>
          </p:cNvSpPr>
          <p:nvPr>
            <p:ph type="sldNum" sz="quarter" idx="11"/>
          </p:nvPr>
        </p:nvSpPr>
        <p:spPr/>
        <p:txBody>
          <a:bodyPr/>
          <a:lstStyle/>
          <a:p>
            <a:fld id="{EEB2E137-973A-46DC-BB4E-688C661ACB66}" type="slidenum">
              <a:rPr lang="en-US" smtClean="0"/>
              <a:pPr/>
              <a:t>55</a:t>
            </a:fld>
            <a:endParaRPr lang="en-US"/>
          </a:p>
        </p:txBody>
      </p:sp>
      <p:pic>
        <p:nvPicPr>
          <p:cNvPr id="5" name="Picture 4">
            <a:extLst>
              <a:ext uri="{FF2B5EF4-FFF2-40B4-BE49-F238E27FC236}">
                <a16:creationId xmlns:a16="http://schemas.microsoft.com/office/drawing/2014/main" id="{8169E139-67AE-4F53-AD60-92BA643E2F0B}"/>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93CF0772-3C5A-46A2-94EF-41486E686EBA}"/>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CDA5BA72-A7C5-486C-975C-9978FB8F4186}"/>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additional hazards should be considered for the Regional Plan? </a:t>
            </a:r>
          </a:p>
        </p:txBody>
      </p:sp>
      <p:sp>
        <p:nvSpPr>
          <p:cNvPr id="9" name="Rectangle 8">
            <a:extLst>
              <a:ext uri="{FF2B5EF4-FFF2-40B4-BE49-F238E27FC236}">
                <a16:creationId xmlns:a16="http://schemas.microsoft.com/office/drawing/2014/main" id="{D11A5541-EFBF-4302-8297-D635EDD8774D}"/>
              </a:ext>
            </a:extLst>
          </p:cNvPr>
          <p:cNvSpPr/>
          <p:nvPr>
            <p:custDataLst>
              <p:tags r:id="rId5"/>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F6E119E2-A312-4FAC-80FC-2369C3EE24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2766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4380-E63C-4D47-AED9-E0A5E3E78674}"/>
              </a:ext>
            </a:extLst>
          </p:cNvPr>
          <p:cNvSpPr>
            <a:spLocks noGrp="1"/>
          </p:cNvSpPr>
          <p:nvPr>
            <p:ph type="title"/>
          </p:nvPr>
        </p:nvSpPr>
        <p:spPr>
          <a:xfrm>
            <a:off x="540001" y="540001"/>
            <a:ext cx="11123362" cy="997196"/>
          </a:xfrm>
        </p:spPr>
        <p:txBody>
          <a:bodyPr/>
          <a:lstStyle/>
          <a:p>
            <a:r>
              <a:rPr lang="en-US"/>
              <a:t>Hazard Events in Central Montana Since 2017</a:t>
            </a:r>
            <a:br>
              <a:rPr lang="en-US"/>
            </a:br>
            <a:endParaRPr lang="en-US"/>
          </a:p>
        </p:txBody>
      </p:sp>
      <p:sp>
        <p:nvSpPr>
          <p:cNvPr id="3" name="Footer Placeholder 2">
            <a:extLst>
              <a:ext uri="{FF2B5EF4-FFF2-40B4-BE49-F238E27FC236}">
                <a16:creationId xmlns:a16="http://schemas.microsoft.com/office/drawing/2014/main" id="{4A1181E1-FCD0-42B6-9015-3360C0D0A57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27D9AFC1-74F5-4D9B-A0E9-8D927E2A56C1}"/>
              </a:ext>
            </a:extLst>
          </p:cNvPr>
          <p:cNvSpPr>
            <a:spLocks noGrp="1"/>
          </p:cNvSpPr>
          <p:nvPr>
            <p:ph type="sldNum" sz="quarter" idx="4"/>
          </p:nvPr>
        </p:nvSpPr>
        <p:spPr/>
        <p:txBody>
          <a:bodyPr/>
          <a:lstStyle/>
          <a:p>
            <a:fld id="{EEB2E137-973A-46DC-BB4E-688C661ACB66}" type="slidenum">
              <a:rPr lang="en-US" smtClean="0"/>
              <a:pPr/>
              <a:t>56</a:t>
            </a:fld>
            <a:endParaRPr lang="en-US"/>
          </a:p>
        </p:txBody>
      </p:sp>
      <p:sp>
        <p:nvSpPr>
          <p:cNvPr id="5" name="Text Placeholder 4">
            <a:extLst>
              <a:ext uri="{FF2B5EF4-FFF2-40B4-BE49-F238E27FC236}">
                <a16:creationId xmlns:a16="http://schemas.microsoft.com/office/drawing/2014/main" id="{7B6D5502-62BF-4FC9-B37A-E862A016EBB5}"/>
              </a:ext>
            </a:extLst>
          </p:cNvPr>
          <p:cNvSpPr>
            <a:spLocks noGrp="1"/>
          </p:cNvSpPr>
          <p:nvPr>
            <p:ph type="body" sz="quarter" idx="10"/>
          </p:nvPr>
        </p:nvSpPr>
        <p:spPr/>
        <p:txBody>
          <a:bodyPr/>
          <a:lstStyle/>
          <a:p>
            <a:r>
              <a:rPr lang="en-US" dirty="0"/>
              <a:t>Montana Covid-19 Pandemic (DR-4508-MT)</a:t>
            </a:r>
          </a:p>
          <a:p>
            <a:r>
              <a:rPr lang="en-US" dirty="0"/>
              <a:t>Montana Flooding (DR-4388-MT)</a:t>
            </a:r>
          </a:p>
          <a:p>
            <a:r>
              <a:rPr lang="en-US" dirty="0"/>
              <a:t>Montana Strawberry Fire (FM-5212-MT) </a:t>
            </a:r>
          </a:p>
          <a:p>
            <a:r>
              <a:rPr lang="en-US" dirty="0"/>
              <a:t>Montana Lodgepole Fire Complex (FM-5194-MT)</a:t>
            </a:r>
          </a:p>
          <a:p>
            <a:r>
              <a:rPr lang="en-US" dirty="0"/>
              <a:t>Denton grassland and urban fire December 1, 2021</a:t>
            </a:r>
          </a:p>
          <a:p>
            <a:pPr marL="360000" lvl="2" indent="0">
              <a:buNone/>
            </a:pPr>
            <a:endParaRPr lang="en-US" sz="1400" dirty="0"/>
          </a:p>
          <a:p>
            <a:pPr marL="360000" lvl="2" indent="0">
              <a:buNone/>
            </a:pPr>
            <a:endParaRPr lang="en-US" sz="1100" dirty="0"/>
          </a:p>
          <a:p>
            <a:pPr marL="0" indent="0">
              <a:buNone/>
            </a:pPr>
            <a:r>
              <a:rPr lang="en-US" sz="1000" i="1" dirty="0"/>
              <a:t>										Strawberry Fire 2017</a:t>
            </a:r>
            <a:r>
              <a:rPr lang="en-US" i="1" dirty="0"/>
              <a:t>			</a:t>
            </a:r>
          </a:p>
          <a:p>
            <a:pPr marL="0" indent="0">
              <a:buNone/>
            </a:pPr>
            <a:r>
              <a:rPr lang="en-US" dirty="0"/>
              <a:t>						</a:t>
            </a:r>
          </a:p>
        </p:txBody>
      </p:sp>
      <p:pic>
        <p:nvPicPr>
          <p:cNvPr id="7" name="Picture 6">
            <a:extLst>
              <a:ext uri="{FF2B5EF4-FFF2-40B4-BE49-F238E27FC236}">
                <a16:creationId xmlns:a16="http://schemas.microsoft.com/office/drawing/2014/main" id="{7374C6B5-D102-433E-9CC1-18F4EF731C40}"/>
              </a:ext>
            </a:extLst>
          </p:cNvPr>
          <p:cNvPicPr>
            <a:picLocks noChangeAspect="1"/>
          </p:cNvPicPr>
          <p:nvPr/>
        </p:nvPicPr>
        <p:blipFill>
          <a:blip r:embed="rId2"/>
          <a:stretch>
            <a:fillRect/>
          </a:stretch>
        </p:blipFill>
        <p:spPr>
          <a:xfrm>
            <a:off x="7614647" y="1259999"/>
            <a:ext cx="3798020" cy="283492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FC68501E-9BC0-40A8-88F8-94A6E661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81991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F1B04E-E048-4661-860C-05E4ABBBFB17}"/>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77726923-77D8-44CD-A61E-93058975B13B}"/>
              </a:ext>
            </a:extLst>
          </p:cNvPr>
          <p:cNvSpPr>
            <a:spLocks noGrp="1"/>
          </p:cNvSpPr>
          <p:nvPr>
            <p:ph type="sldNum" sz="quarter" idx="11"/>
          </p:nvPr>
        </p:nvSpPr>
        <p:spPr/>
        <p:txBody>
          <a:bodyPr/>
          <a:lstStyle/>
          <a:p>
            <a:fld id="{EEB2E137-973A-46DC-BB4E-688C661ACB66}" type="slidenum">
              <a:rPr lang="en-US" smtClean="0"/>
              <a:pPr/>
              <a:t>57</a:t>
            </a:fld>
            <a:endParaRPr lang="en-US"/>
          </a:p>
        </p:txBody>
      </p:sp>
      <p:pic>
        <p:nvPicPr>
          <p:cNvPr id="5" name="Picture 4">
            <a:extLst>
              <a:ext uri="{FF2B5EF4-FFF2-40B4-BE49-F238E27FC236}">
                <a16:creationId xmlns:a16="http://schemas.microsoft.com/office/drawing/2014/main" id="{E6E843EA-DFEC-4FC9-9581-34DE60A1F35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F7BBACAD-EC6B-43CE-A275-DE9CB68329F6}"/>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F4130148-4BB7-4FB7-BDEE-E079F2A6BAC0}"/>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other significant hazard events have occurred in the past 5 years? Note which jurisdiction(s) was impacted. </a:t>
            </a:r>
          </a:p>
        </p:txBody>
      </p:sp>
      <p:sp>
        <p:nvSpPr>
          <p:cNvPr id="9" name="Rectangle 8">
            <a:extLst>
              <a:ext uri="{FF2B5EF4-FFF2-40B4-BE49-F238E27FC236}">
                <a16:creationId xmlns:a16="http://schemas.microsoft.com/office/drawing/2014/main" id="{07D6C946-4CAC-464E-9CB4-D8C0F9434642}"/>
              </a:ext>
            </a:extLst>
          </p:cNvPr>
          <p:cNvSpPr/>
          <p:nvPr>
            <p:custDataLst>
              <p:tags r:id="rId5"/>
            </p:custDataLst>
          </p:nvPr>
        </p:nvSpPr>
        <p:spPr>
          <a:xfrm>
            <a:off x="3200400" y="5846226"/>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C587FF6F-D50F-4350-8DC4-4E9FB369E6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17993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4380-E63C-4D47-AED9-E0A5E3E78674}"/>
              </a:ext>
            </a:extLst>
          </p:cNvPr>
          <p:cNvSpPr>
            <a:spLocks noGrp="1"/>
          </p:cNvSpPr>
          <p:nvPr>
            <p:ph type="title"/>
          </p:nvPr>
        </p:nvSpPr>
        <p:spPr>
          <a:xfrm>
            <a:off x="528637" y="262803"/>
            <a:ext cx="11123362" cy="997196"/>
          </a:xfrm>
        </p:spPr>
        <p:txBody>
          <a:bodyPr/>
          <a:lstStyle/>
          <a:p>
            <a:r>
              <a:rPr lang="en-US"/>
              <a:t>Hazard Information Sources</a:t>
            </a:r>
            <a:br>
              <a:rPr lang="en-US"/>
            </a:br>
            <a:endParaRPr lang="en-US"/>
          </a:p>
        </p:txBody>
      </p:sp>
      <p:sp>
        <p:nvSpPr>
          <p:cNvPr id="3" name="Footer Placeholder 2">
            <a:extLst>
              <a:ext uri="{FF2B5EF4-FFF2-40B4-BE49-F238E27FC236}">
                <a16:creationId xmlns:a16="http://schemas.microsoft.com/office/drawing/2014/main" id="{4A1181E1-FCD0-42B6-9015-3360C0D0A57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27D9AFC1-74F5-4D9B-A0E9-8D927E2A56C1}"/>
              </a:ext>
            </a:extLst>
          </p:cNvPr>
          <p:cNvSpPr>
            <a:spLocks noGrp="1"/>
          </p:cNvSpPr>
          <p:nvPr>
            <p:ph type="sldNum" sz="quarter" idx="4"/>
          </p:nvPr>
        </p:nvSpPr>
        <p:spPr/>
        <p:txBody>
          <a:bodyPr/>
          <a:lstStyle/>
          <a:p>
            <a:fld id="{EEB2E137-973A-46DC-BB4E-688C661ACB66}" type="slidenum">
              <a:rPr lang="en-US" smtClean="0"/>
              <a:pPr/>
              <a:t>58</a:t>
            </a:fld>
            <a:endParaRPr lang="en-US"/>
          </a:p>
        </p:txBody>
      </p:sp>
      <p:sp>
        <p:nvSpPr>
          <p:cNvPr id="5" name="Text Placeholder 4">
            <a:extLst>
              <a:ext uri="{FF2B5EF4-FFF2-40B4-BE49-F238E27FC236}">
                <a16:creationId xmlns:a16="http://schemas.microsoft.com/office/drawing/2014/main" id="{7B6D5502-62BF-4FC9-B37A-E862A016EBB5}"/>
              </a:ext>
            </a:extLst>
          </p:cNvPr>
          <p:cNvSpPr>
            <a:spLocks noGrp="1"/>
          </p:cNvSpPr>
          <p:nvPr>
            <p:ph type="body" sz="quarter" idx="10"/>
          </p:nvPr>
        </p:nvSpPr>
        <p:spPr>
          <a:xfrm>
            <a:off x="528637" y="1009051"/>
            <a:ext cx="11123613" cy="4680000"/>
          </a:xfrm>
        </p:spPr>
        <p:txBody>
          <a:bodyPr vert="horz" lIns="0" tIns="0" rIns="0" bIns="0" rtlCol="0" anchor="t">
            <a:noAutofit/>
          </a:bodyPr>
          <a:lstStyle/>
          <a:p>
            <a:pPr marL="179705" indent="-179705"/>
            <a:r>
              <a:rPr lang="en-US" sz="2000"/>
              <a:t>Local Hazard Mitigation Plans</a:t>
            </a:r>
            <a:endParaRPr lang="en-US"/>
          </a:p>
          <a:p>
            <a:pPr marL="179705" indent="-179705"/>
            <a:r>
              <a:rPr lang="en-US" sz="2000"/>
              <a:t>2018 State of Montana Regional State Hazard Mitigation Plan</a:t>
            </a:r>
            <a:endParaRPr lang="en-US" sz="2000">
              <a:cs typeface="Segoe UI"/>
            </a:endParaRPr>
          </a:p>
          <a:p>
            <a:pPr marL="179705" indent="-179705"/>
            <a:r>
              <a:rPr lang="en-US" sz="2000"/>
              <a:t>Montana Resilience Framework for Communities </a:t>
            </a:r>
          </a:p>
          <a:p>
            <a:pPr marL="179705" indent="-179705"/>
            <a:r>
              <a:rPr lang="en-US" sz="2000"/>
              <a:t>2017 Montana Climate Assessment (MCA)</a:t>
            </a:r>
            <a:endParaRPr lang="en-US" sz="2000">
              <a:cs typeface="Segoe UI"/>
            </a:endParaRPr>
          </a:p>
          <a:p>
            <a:pPr marL="179705" indent="-179705"/>
            <a:r>
              <a:rPr lang="en-US" sz="2000"/>
              <a:t>State and Local THIRAs, Public Health Risk Assessments</a:t>
            </a:r>
            <a:endParaRPr lang="en-US" sz="2000">
              <a:cs typeface="Segoe UI"/>
            </a:endParaRPr>
          </a:p>
          <a:p>
            <a:pPr marL="179705" indent="-179705"/>
            <a:r>
              <a:rPr lang="en-US" sz="2000"/>
              <a:t>National Risk Index</a:t>
            </a:r>
            <a:endParaRPr lang="en-US" sz="2000">
              <a:cs typeface="Segoe UI"/>
            </a:endParaRPr>
          </a:p>
          <a:p>
            <a:pPr marL="179705" indent="-179705"/>
            <a:r>
              <a:rPr lang="en-US" sz="2000"/>
              <a:t>CWPPs and wildfire risk studies</a:t>
            </a:r>
            <a:endParaRPr lang="en-US" sz="2000">
              <a:cs typeface="Segoe UI"/>
            </a:endParaRPr>
          </a:p>
          <a:p>
            <a:pPr marL="179705" indent="-179705"/>
            <a:r>
              <a:rPr lang="en-US" sz="2000"/>
              <a:t>Historic incidents/incident reports </a:t>
            </a:r>
          </a:p>
          <a:p>
            <a:r>
              <a:rPr lang="en-US" sz="2000"/>
              <a:t>Scientific studies</a:t>
            </a:r>
            <a:endParaRPr lang="en-US" sz="2000">
              <a:cs typeface="Segoe UI"/>
            </a:endParaRPr>
          </a:p>
          <a:p>
            <a:pPr marL="179705" indent="-179705"/>
            <a:r>
              <a:rPr lang="en-US" sz="2000"/>
              <a:t>Other plans and reports (Flood and drainage studies, strategic plans, internet databases)</a:t>
            </a:r>
            <a:endParaRPr lang="en-US" sz="2000">
              <a:cs typeface="Segoe UI"/>
            </a:endParaRPr>
          </a:p>
          <a:p>
            <a:pPr marL="179705" indent="-179705"/>
            <a:r>
              <a:rPr lang="en-US" sz="2000"/>
              <a:t>Recent disasters </a:t>
            </a:r>
            <a:endParaRPr lang="en-US" sz="2000">
              <a:cs typeface="Segoe UI"/>
            </a:endParaRPr>
          </a:p>
          <a:p>
            <a:pPr marL="179705" indent="-179705"/>
            <a:r>
              <a:rPr lang="en-US" sz="2000"/>
              <a:t>Public perception</a:t>
            </a:r>
            <a:endParaRPr lang="en-US" sz="2000">
              <a:cs typeface="Segoe UI"/>
            </a:endParaRPr>
          </a:p>
          <a:p>
            <a:pPr marL="179705" indent="-179705"/>
            <a:endParaRPr lang="en-US">
              <a:cs typeface="Segoe UI"/>
            </a:endParaRPr>
          </a:p>
        </p:txBody>
      </p:sp>
      <p:pic>
        <p:nvPicPr>
          <p:cNvPr id="6" name="Picture 5" descr="A picture containing diagram&#10;&#10;Description automatically generated">
            <a:extLst>
              <a:ext uri="{FF2B5EF4-FFF2-40B4-BE49-F238E27FC236}">
                <a16:creationId xmlns:a16="http://schemas.microsoft.com/office/drawing/2014/main" id="{F4220447-E11B-4C42-84FD-EC810C6C1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41592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8A91-6F0E-44BE-9485-73B0CA6E028E}"/>
              </a:ext>
            </a:extLst>
          </p:cNvPr>
          <p:cNvSpPr>
            <a:spLocks noGrp="1"/>
          </p:cNvSpPr>
          <p:nvPr>
            <p:ph type="title"/>
          </p:nvPr>
        </p:nvSpPr>
        <p:spPr>
          <a:xfrm>
            <a:off x="540001" y="540001"/>
            <a:ext cx="11123362" cy="997196"/>
          </a:xfrm>
        </p:spPr>
        <p:txBody>
          <a:bodyPr/>
          <a:lstStyle/>
          <a:p>
            <a:r>
              <a:rPr lang="en-US"/>
              <a:t>County, Tribal and Municipal Assets Exposed</a:t>
            </a:r>
            <a:br>
              <a:rPr lang="en-US"/>
            </a:br>
            <a:endParaRPr lang="en-US"/>
          </a:p>
        </p:txBody>
      </p:sp>
      <p:sp>
        <p:nvSpPr>
          <p:cNvPr id="3" name="Footer Placeholder 2">
            <a:extLst>
              <a:ext uri="{FF2B5EF4-FFF2-40B4-BE49-F238E27FC236}">
                <a16:creationId xmlns:a16="http://schemas.microsoft.com/office/drawing/2014/main" id="{3227AE49-44D1-4913-8C12-680EF549283A}"/>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8447037A-93EB-4330-B19F-342CEDC7F491}"/>
              </a:ext>
            </a:extLst>
          </p:cNvPr>
          <p:cNvSpPr>
            <a:spLocks noGrp="1"/>
          </p:cNvSpPr>
          <p:nvPr>
            <p:ph type="sldNum" sz="quarter" idx="4"/>
          </p:nvPr>
        </p:nvSpPr>
        <p:spPr/>
        <p:txBody>
          <a:bodyPr/>
          <a:lstStyle/>
          <a:p>
            <a:fld id="{EEB2E137-973A-46DC-BB4E-688C661ACB66}" type="slidenum">
              <a:rPr lang="en-US" smtClean="0"/>
              <a:pPr/>
              <a:t>59</a:t>
            </a:fld>
            <a:endParaRPr lang="en-US"/>
          </a:p>
        </p:txBody>
      </p:sp>
      <p:sp>
        <p:nvSpPr>
          <p:cNvPr id="5" name="Text Placeholder 4">
            <a:extLst>
              <a:ext uri="{FF2B5EF4-FFF2-40B4-BE49-F238E27FC236}">
                <a16:creationId xmlns:a16="http://schemas.microsoft.com/office/drawing/2014/main" id="{F963B59D-49BE-413F-9C74-6698466D4FD0}"/>
              </a:ext>
            </a:extLst>
          </p:cNvPr>
          <p:cNvSpPr>
            <a:spLocks noGrp="1"/>
          </p:cNvSpPr>
          <p:nvPr>
            <p:ph type="body" sz="quarter" idx="10"/>
          </p:nvPr>
        </p:nvSpPr>
        <p:spPr/>
        <p:txBody>
          <a:bodyPr/>
          <a:lstStyle/>
          <a:p>
            <a:r>
              <a:rPr lang="en-US"/>
              <a:t>Use of best available data</a:t>
            </a:r>
          </a:p>
          <a:p>
            <a:r>
              <a:rPr lang="en-US"/>
              <a:t>Building inventory</a:t>
            </a:r>
          </a:p>
          <a:p>
            <a:pPr lvl="1"/>
            <a:r>
              <a:rPr lang="en-US"/>
              <a:t>Statewide parcel and Assessor’s database</a:t>
            </a:r>
            <a:endParaRPr lang="en-US">
              <a:highlight>
                <a:srgbClr val="00FF00"/>
              </a:highlight>
            </a:endParaRPr>
          </a:p>
          <a:p>
            <a:r>
              <a:rPr lang="en-US"/>
              <a:t>Critical Facilities/Assets</a:t>
            </a:r>
          </a:p>
          <a:p>
            <a:pPr lvl="1"/>
            <a:r>
              <a:rPr lang="en-US"/>
              <a:t>Local GIS databases </a:t>
            </a:r>
          </a:p>
          <a:p>
            <a:pPr lvl="1"/>
            <a:r>
              <a:rPr lang="en-US"/>
              <a:t>Other state/federal sources </a:t>
            </a:r>
          </a:p>
          <a:p>
            <a:pPr lvl="1"/>
            <a:r>
              <a:rPr lang="en-US"/>
              <a:t>Existing HMPs: Review for changes/updates</a:t>
            </a:r>
          </a:p>
          <a:p>
            <a:pPr marL="0" indent="0">
              <a:buNone/>
            </a:pPr>
            <a:endParaRPr lang="en-US"/>
          </a:p>
        </p:txBody>
      </p:sp>
      <p:pic>
        <p:nvPicPr>
          <p:cNvPr id="6" name="Picture 5" descr="A picture containing diagram&#10;&#10;Description automatically generated">
            <a:extLst>
              <a:ext uri="{FF2B5EF4-FFF2-40B4-BE49-F238E27FC236}">
                <a16:creationId xmlns:a16="http://schemas.microsoft.com/office/drawing/2014/main" id="{390468F3-88B9-4249-A253-75EC1EB42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15041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BE9-7A65-470A-9C18-6BBABC7656DD}"/>
              </a:ext>
            </a:extLst>
          </p:cNvPr>
          <p:cNvSpPr>
            <a:spLocks noGrp="1"/>
          </p:cNvSpPr>
          <p:nvPr>
            <p:ph type="title"/>
          </p:nvPr>
        </p:nvSpPr>
        <p:spPr>
          <a:xfrm>
            <a:off x="539750" y="197441"/>
            <a:ext cx="5771900" cy="498598"/>
          </a:xfrm>
        </p:spPr>
        <p:txBody>
          <a:bodyPr wrap="square" anchor="t">
            <a:normAutofit/>
          </a:bodyPr>
          <a:lstStyle/>
          <a:p>
            <a:r>
              <a:rPr lang="en-GB"/>
              <a:t>Introductions</a:t>
            </a:r>
            <a:endParaRPr lang="en-US"/>
          </a:p>
        </p:txBody>
      </p:sp>
      <p:sp>
        <p:nvSpPr>
          <p:cNvPr id="7" name="Footer Placeholder 6">
            <a:extLst>
              <a:ext uri="{FF2B5EF4-FFF2-40B4-BE49-F238E27FC236}">
                <a16:creationId xmlns:a16="http://schemas.microsoft.com/office/drawing/2014/main" id="{3FCE4F8C-5236-457B-8D67-9D80316D8B31}"/>
              </a:ext>
            </a:extLst>
          </p:cNvPr>
          <p:cNvSpPr>
            <a:spLocks noGrp="1"/>
          </p:cNvSpPr>
          <p:nvPr>
            <p:ph type="ftr" sz="quarter" idx="3"/>
          </p:nvPr>
        </p:nvSpPr>
        <p:spPr>
          <a:xfrm>
            <a:off x="1811338" y="6356351"/>
            <a:ext cx="4824000" cy="154800"/>
          </a:xfrm>
        </p:spPr>
        <p:txBody>
          <a:bodyPr anchor="ctr">
            <a:normAutofit/>
          </a:bodyPr>
          <a:lstStyle/>
          <a:p>
            <a:pPr>
              <a:spcAft>
                <a:spcPts val="600"/>
              </a:spcAft>
            </a:pPr>
            <a:r>
              <a:rPr lang="en-US"/>
              <a:t>2022 Central Region HMP – Kickoff Meeting</a:t>
            </a:r>
          </a:p>
        </p:txBody>
      </p:sp>
      <p:sp>
        <p:nvSpPr>
          <p:cNvPr id="4" name="Slide Number Placeholder 3">
            <a:extLst>
              <a:ext uri="{FF2B5EF4-FFF2-40B4-BE49-F238E27FC236}">
                <a16:creationId xmlns:a16="http://schemas.microsoft.com/office/drawing/2014/main" id="{8134047B-39D8-454A-968E-C134E0AB0839}"/>
              </a:ext>
            </a:extLst>
          </p:cNvPr>
          <p:cNvSpPr>
            <a:spLocks noGrp="1"/>
          </p:cNvSpPr>
          <p:nvPr>
            <p:ph type="sldNum" sz="quarter" idx="4"/>
          </p:nvPr>
        </p:nvSpPr>
        <p:spPr>
          <a:xfrm>
            <a:off x="540001" y="6356351"/>
            <a:ext cx="1055439" cy="154800"/>
          </a:xfrm>
        </p:spPr>
        <p:txBody>
          <a:bodyPr anchor="ctr">
            <a:normAutofit/>
          </a:bodyPr>
          <a:lstStyle/>
          <a:p>
            <a:pPr>
              <a:spcAft>
                <a:spcPts val="600"/>
              </a:spcAft>
            </a:pPr>
            <a:fld id="{EEB2E137-973A-46DC-BB4E-688C661ACB66}" type="slidenum">
              <a:rPr lang="en-US" smtClean="0"/>
              <a:pPr>
                <a:spcAft>
                  <a:spcPts val="600"/>
                </a:spcAft>
              </a:pPr>
              <a:t>6</a:t>
            </a:fld>
            <a:endParaRPr lang="en-US"/>
          </a:p>
        </p:txBody>
      </p:sp>
      <p:sp>
        <p:nvSpPr>
          <p:cNvPr id="5" name="Text Placeholder 4">
            <a:extLst>
              <a:ext uri="{FF2B5EF4-FFF2-40B4-BE49-F238E27FC236}">
                <a16:creationId xmlns:a16="http://schemas.microsoft.com/office/drawing/2014/main" id="{DDA3ECCA-3D20-44EA-BC02-3B1F8D7BE531}"/>
              </a:ext>
            </a:extLst>
          </p:cNvPr>
          <p:cNvSpPr>
            <a:spLocks noGrp="1"/>
          </p:cNvSpPr>
          <p:nvPr>
            <p:ph type="body" sz="quarter" idx="10"/>
          </p:nvPr>
        </p:nvSpPr>
        <p:spPr>
          <a:xfrm>
            <a:off x="424266" y="882559"/>
            <a:ext cx="5771900" cy="5092882"/>
          </a:xfrm>
        </p:spPr>
        <p:txBody>
          <a:bodyPr>
            <a:normAutofit/>
          </a:bodyPr>
          <a:lstStyle/>
          <a:p>
            <a:pPr>
              <a:lnSpc>
                <a:spcPct val="90000"/>
              </a:lnSpc>
            </a:pPr>
            <a:r>
              <a:rPr lang="en-US" sz="1900" b="1"/>
              <a:t>Montana Disaster and Emergency Services</a:t>
            </a:r>
          </a:p>
          <a:p>
            <a:pPr lvl="1">
              <a:lnSpc>
                <a:spcPct val="90000"/>
              </a:lnSpc>
            </a:pPr>
            <a:r>
              <a:rPr lang="en-US" sz="1900"/>
              <a:t>Sara Hartley – State Hazard Mitigation Officer</a:t>
            </a:r>
          </a:p>
          <a:p>
            <a:pPr lvl="1">
              <a:lnSpc>
                <a:spcPct val="90000"/>
              </a:lnSpc>
            </a:pPr>
            <a:r>
              <a:rPr lang="en-US" sz="1900"/>
              <a:t>Hanna Shultz – Mitigation Coordinator</a:t>
            </a:r>
          </a:p>
          <a:p>
            <a:pPr lvl="1">
              <a:lnSpc>
                <a:spcPct val="90000"/>
              </a:lnSpc>
            </a:pPr>
            <a:r>
              <a:rPr lang="en-US" sz="1900"/>
              <a:t>J. Lee Okeson – Central Region Supervisor</a:t>
            </a:r>
          </a:p>
          <a:p>
            <a:pPr lvl="1">
              <a:lnSpc>
                <a:spcPct val="90000"/>
              </a:lnSpc>
            </a:pPr>
            <a:r>
              <a:rPr lang="en-US" sz="1900"/>
              <a:t>Joey Zahara – Central Region Field Officer</a:t>
            </a:r>
          </a:p>
          <a:p>
            <a:pPr lvl="1">
              <a:lnSpc>
                <a:spcPct val="90000"/>
              </a:lnSpc>
            </a:pPr>
            <a:r>
              <a:rPr lang="en-US" sz="1900"/>
              <a:t>Ed Greiberis – Central Region Field Officer</a:t>
            </a:r>
          </a:p>
          <a:p>
            <a:pPr lvl="1">
              <a:lnSpc>
                <a:spcPct val="90000"/>
              </a:lnSpc>
            </a:pPr>
            <a:endParaRPr lang="en-US" sz="1900"/>
          </a:p>
          <a:p>
            <a:pPr lvl="0">
              <a:lnSpc>
                <a:spcPct val="90000"/>
              </a:lnSpc>
            </a:pPr>
            <a:r>
              <a:rPr lang="en-US" sz="1900"/>
              <a:t>County/Tribal Emergency Management Coordinators</a:t>
            </a:r>
          </a:p>
          <a:p>
            <a:pPr lvl="0">
              <a:lnSpc>
                <a:spcPct val="90000"/>
              </a:lnSpc>
            </a:pPr>
            <a:endParaRPr lang="en-US" sz="1900"/>
          </a:p>
          <a:p>
            <a:pPr lvl="0">
              <a:lnSpc>
                <a:spcPct val="90000"/>
              </a:lnSpc>
            </a:pPr>
            <a:r>
              <a:rPr lang="en-US" sz="1900"/>
              <a:t>Federal &amp; State Partners</a:t>
            </a:r>
          </a:p>
          <a:p>
            <a:pPr lvl="0">
              <a:lnSpc>
                <a:spcPct val="90000"/>
              </a:lnSpc>
            </a:pPr>
            <a:endParaRPr lang="en-US" sz="1900"/>
          </a:p>
          <a:p>
            <a:pPr lvl="0">
              <a:lnSpc>
                <a:spcPct val="90000"/>
              </a:lnSpc>
            </a:pPr>
            <a:r>
              <a:rPr lang="en-US" sz="1900"/>
              <a:t>Other Stakeholders</a:t>
            </a:r>
          </a:p>
        </p:txBody>
      </p:sp>
      <p:sp>
        <p:nvSpPr>
          <p:cNvPr id="8" name="Text Placeholder 4">
            <a:extLst>
              <a:ext uri="{FF2B5EF4-FFF2-40B4-BE49-F238E27FC236}">
                <a16:creationId xmlns:a16="http://schemas.microsoft.com/office/drawing/2014/main" id="{68EAEBDF-1A71-40C4-BE3A-84CB437247CD}"/>
              </a:ext>
            </a:extLst>
          </p:cNvPr>
          <p:cNvSpPr txBox="1">
            <a:spLocks/>
          </p:cNvSpPr>
          <p:nvPr/>
        </p:nvSpPr>
        <p:spPr>
          <a:xfrm>
            <a:off x="5995833" y="882559"/>
            <a:ext cx="5871701" cy="5092882"/>
          </a:xfrm>
          <a:prstGeom prst="rect">
            <a:avLst/>
          </a:prstGeom>
        </p:spPr>
        <p:txBody>
          <a:bodyPr vert="horz" lIns="0" tIns="0" rIns="0" bIns="0" rtlCol="0">
            <a:normAutofit/>
          </a:bodyPr>
          <a:lst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b="1"/>
              <a:t>Wood Project Team</a:t>
            </a:r>
          </a:p>
          <a:p>
            <a:pPr lvl="1">
              <a:lnSpc>
                <a:spcPct val="90000"/>
              </a:lnSpc>
            </a:pPr>
            <a:r>
              <a:rPr lang="en-US" sz="1900"/>
              <a:t>Jeff Brislawn – Project Manger </a:t>
            </a:r>
          </a:p>
          <a:p>
            <a:pPr lvl="1">
              <a:lnSpc>
                <a:spcPct val="90000"/>
              </a:lnSpc>
            </a:pPr>
            <a:r>
              <a:rPr lang="en-US" sz="1900"/>
              <a:t>Scott Field – Lead Planner, Central Region</a:t>
            </a:r>
          </a:p>
          <a:p>
            <a:pPr lvl="1">
              <a:lnSpc>
                <a:spcPct val="90000"/>
              </a:lnSpc>
            </a:pPr>
            <a:r>
              <a:rPr lang="en-US" sz="1900"/>
              <a:t>Bob Vince – Project Principal, Local Support</a:t>
            </a:r>
          </a:p>
          <a:p>
            <a:pPr lvl="1">
              <a:lnSpc>
                <a:spcPct val="90000"/>
              </a:lnSpc>
            </a:pPr>
            <a:r>
              <a:rPr lang="en-US" sz="1900"/>
              <a:t>Juliana Prosperi – Lead Planner, East Region </a:t>
            </a:r>
          </a:p>
          <a:p>
            <a:pPr lvl="1">
              <a:lnSpc>
                <a:spcPct val="90000"/>
              </a:lnSpc>
            </a:pPr>
            <a:r>
              <a:rPr lang="en-US" sz="1900"/>
              <a:t>Amy Carr – Lead Planner, West Region</a:t>
            </a:r>
          </a:p>
          <a:p>
            <a:pPr lvl="1">
              <a:lnSpc>
                <a:spcPct val="90000"/>
              </a:lnSpc>
              <a:defRPr/>
            </a:pPr>
            <a:r>
              <a:rPr lang="en-US" sz="1900">
                <a:solidFill>
                  <a:srgbClr val="233845"/>
                </a:solidFill>
                <a:latin typeface="Segoe UI"/>
              </a:rPr>
              <a:t>Mack Chambers – Lead GIS Analyst </a:t>
            </a:r>
            <a:endParaRPr lang="en-US" sz="1900"/>
          </a:p>
          <a:p>
            <a:pPr lvl="1">
              <a:lnSpc>
                <a:spcPct val="90000"/>
              </a:lnSpc>
            </a:pPr>
            <a:r>
              <a:rPr lang="en-US" sz="1900"/>
              <a:t>Cameron Nelson – Hazard Mitigation Specialist</a:t>
            </a:r>
          </a:p>
          <a:p>
            <a:pPr lvl="1">
              <a:lnSpc>
                <a:spcPct val="90000"/>
              </a:lnSpc>
            </a:pPr>
            <a:r>
              <a:rPr lang="en-US" sz="1900"/>
              <a:t>Chris Johnson – Hazard Mitigation Planner/GIS</a:t>
            </a:r>
          </a:p>
          <a:p>
            <a:pPr lvl="1">
              <a:lnSpc>
                <a:spcPct val="90000"/>
              </a:lnSpc>
            </a:pPr>
            <a:r>
              <a:rPr lang="en-US" sz="1900"/>
              <a:t>Natalie Schoen – Hazard Mitigation Planner </a:t>
            </a:r>
          </a:p>
          <a:p>
            <a:pPr lvl="1">
              <a:lnSpc>
                <a:spcPct val="90000"/>
              </a:lnSpc>
            </a:pPr>
            <a:r>
              <a:rPr lang="en-US" sz="1900"/>
              <a:t>Emily Geery – SWCA Wildfire Risk Assessment Support </a:t>
            </a:r>
          </a:p>
          <a:p>
            <a:pPr lvl="1">
              <a:lnSpc>
                <a:spcPct val="90000"/>
              </a:lnSpc>
            </a:pPr>
            <a:r>
              <a:rPr lang="en-US" sz="1900"/>
              <a:t>Victoria Amato – SWCA Wildfire Planning Specialist </a:t>
            </a:r>
          </a:p>
        </p:txBody>
      </p:sp>
      <p:sp>
        <p:nvSpPr>
          <p:cNvPr id="9" name="TextBox 8">
            <a:extLst>
              <a:ext uri="{FF2B5EF4-FFF2-40B4-BE49-F238E27FC236}">
                <a16:creationId xmlns:a16="http://schemas.microsoft.com/office/drawing/2014/main" id="{516E154D-B54D-4DE7-ABC9-2D2AA088765E}"/>
              </a:ext>
            </a:extLst>
          </p:cNvPr>
          <p:cNvSpPr txBox="1"/>
          <p:nvPr/>
        </p:nvSpPr>
        <p:spPr>
          <a:xfrm>
            <a:off x="2379406" y="5417310"/>
            <a:ext cx="7433188" cy="757130"/>
          </a:xfrm>
          <a:prstGeom prst="rect">
            <a:avLst/>
          </a:prstGeom>
          <a:noFill/>
          <a:ln>
            <a:solidFill>
              <a:schemeClr val="bg1">
                <a:lumMod val="50000"/>
              </a:schemeClr>
            </a:solidFill>
          </a:ln>
        </p:spPr>
        <p:txBody>
          <a:bodyPr wrap="square">
            <a:spAutoFit/>
          </a:bodyPr>
          <a:lstStyle/>
          <a:p>
            <a:pPr lvl="0" algn="ctr">
              <a:lnSpc>
                <a:spcPct val="90000"/>
              </a:lnSpc>
            </a:pPr>
            <a:r>
              <a:rPr lang="en-US" sz="2400"/>
              <a:t>Jurisdictional representatives &amp; stakeholders</a:t>
            </a:r>
          </a:p>
          <a:p>
            <a:pPr algn="ctr">
              <a:lnSpc>
                <a:spcPct val="90000"/>
              </a:lnSpc>
            </a:pPr>
            <a:r>
              <a:rPr lang="en-US" sz="2400" b="1"/>
              <a:t>Type your name, title, and affiliation in chat box</a:t>
            </a:r>
          </a:p>
        </p:txBody>
      </p:sp>
      <p:pic>
        <p:nvPicPr>
          <p:cNvPr id="10" name="Picture 9" descr="A picture containing diagram&#10;&#10;Description automatically generated">
            <a:extLst>
              <a:ext uri="{FF2B5EF4-FFF2-40B4-BE49-F238E27FC236}">
                <a16:creationId xmlns:a16="http://schemas.microsoft.com/office/drawing/2014/main" id="{11B07779-6585-4810-A6C9-D6AC1B7CC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02448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FD7982-A236-437D-AF07-508B97B62DA0}"/>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A371AF99-937D-4411-9CAC-B1C50E6E78B5}"/>
              </a:ext>
            </a:extLst>
          </p:cNvPr>
          <p:cNvSpPr>
            <a:spLocks noGrp="1"/>
          </p:cNvSpPr>
          <p:nvPr>
            <p:ph type="sldNum" sz="quarter" idx="11"/>
          </p:nvPr>
        </p:nvSpPr>
        <p:spPr/>
        <p:txBody>
          <a:bodyPr/>
          <a:lstStyle/>
          <a:p>
            <a:fld id="{EEB2E137-973A-46DC-BB4E-688C661ACB66}" type="slidenum">
              <a:rPr lang="en-US" smtClean="0"/>
              <a:pPr/>
              <a:t>60</a:t>
            </a:fld>
            <a:endParaRPr lang="en-US"/>
          </a:p>
        </p:txBody>
      </p:sp>
      <p:pic>
        <p:nvPicPr>
          <p:cNvPr id="5" name="Picture 4">
            <a:extLst>
              <a:ext uri="{FF2B5EF4-FFF2-40B4-BE49-F238E27FC236}">
                <a16:creationId xmlns:a16="http://schemas.microsoft.com/office/drawing/2014/main" id="{E319336F-F553-4A0C-B7FD-2401FCEB08E2}"/>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A060E3A9-E888-4838-A5B5-BF02F62719A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97E8056D-E19A-43C4-9AC8-8CD2B56FF355}"/>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growth and development trends in past 5 years has your community experienced that may increase or decrease vulnerability to hazards? 
(i.e. more homes in wildland urban interface, floodplain development pressure etc.)</a:t>
            </a:r>
          </a:p>
        </p:txBody>
      </p:sp>
      <p:sp>
        <p:nvSpPr>
          <p:cNvPr id="9" name="Rectangle 8">
            <a:extLst>
              <a:ext uri="{FF2B5EF4-FFF2-40B4-BE49-F238E27FC236}">
                <a16:creationId xmlns:a16="http://schemas.microsoft.com/office/drawing/2014/main" id="{08AE7E53-1A3D-4A02-8289-B661E749882D}"/>
              </a:ext>
            </a:extLst>
          </p:cNvPr>
          <p:cNvSpPr/>
          <p:nvPr>
            <p:custDataLst>
              <p:tags r:id="rId5"/>
            </p:custDataLst>
          </p:nvPr>
        </p:nvSpPr>
        <p:spPr>
          <a:xfrm>
            <a:off x="3200400" y="5739338"/>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2DFCBF83-D7C5-4ACB-9D51-641997C0C2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19772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2967204"/>
            <a:ext cx="8616699" cy="1107996"/>
          </a:xfrm>
        </p:spPr>
        <p:txBody>
          <a:bodyPr/>
          <a:lstStyle/>
          <a:p>
            <a:pPr lvl="0"/>
            <a:r>
              <a:rPr lang="en-US"/>
              <a:t>Coordination with Related Planning Efforts &amp; Recent Studies</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61</a:t>
            </a:fld>
            <a:endParaRPr lang="en-US"/>
          </a:p>
        </p:txBody>
      </p:sp>
      <p:pic>
        <p:nvPicPr>
          <p:cNvPr id="5" name="Picture 4" descr="A picture containing diagram&#10;&#10;Description automatically generated">
            <a:extLst>
              <a:ext uri="{FF2B5EF4-FFF2-40B4-BE49-F238E27FC236}">
                <a16:creationId xmlns:a16="http://schemas.microsoft.com/office/drawing/2014/main" id="{50B0C1B3-2B09-4B97-8A70-EF961353B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47255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512C90-D835-4D4C-AE4F-FFD17BF2EC29}"/>
              </a:ext>
            </a:extLst>
          </p:cNvPr>
          <p:cNvSpPr>
            <a:spLocks noGrp="1"/>
          </p:cNvSpPr>
          <p:nvPr>
            <p:ph type="body" sz="quarter" idx="13"/>
          </p:nvPr>
        </p:nvSpPr>
        <p:spPr>
          <a:xfrm>
            <a:off x="578380" y="68853"/>
            <a:ext cx="11507293" cy="967152"/>
          </a:xfrm>
        </p:spPr>
        <p:txBody>
          <a:bodyPr/>
          <a:lstStyle/>
          <a:p>
            <a:r>
              <a:rPr lang="en-US" b="1"/>
              <a:t>Data Collection: </a:t>
            </a:r>
            <a:r>
              <a:rPr lang="en-US"/>
              <a:t>Lay the Groundwork</a:t>
            </a:r>
          </a:p>
        </p:txBody>
      </p:sp>
      <p:sp>
        <p:nvSpPr>
          <p:cNvPr id="7" name="Content Placeholder 1">
            <a:extLst>
              <a:ext uri="{FF2B5EF4-FFF2-40B4-BE49-F238E27FC236}">
                <a16:creationId xmlns:a16="http://schemas.microsoft.com/office/drawing/2014/main" id="{AD9CF698-F076-4EB8-BE86-75C1F7CE7769}"/>
              </a:ext>
            </a:extLst>
          </p:cNvPr>
          <p:cNvSpPr>
            <a:spLocks noGrp="1"/>
          </p:cNvSpPr>
          <p:nvPr>
            <p:ph idx="1"/>
          </p:nvPr>
        </p:nvSpPr>
        <p:spPr>
          <a:xfrm>
            <a:off x="578381" y="1265385"/>
            <a:ext cx="6217440" cy="5089926"/>
          </a:xfrm>
        </p:spPr>
        <p:txBody>
          <a:bodyPr>
            <a:normAutofit fontScale="92500" lnSpcReduction="10000"/>
          </a:bodyPr>
          <a:lstStyle/>
          <a:p>
            <a:r>
              <a:rPr lang="en-US" b="1">
                <a:solidFill>
                  <a:schemeClr val="accent1"/>
                </a:solidFill>
                <a:latin typeface="+mj-lt"/>
                <a:cs typeface="Arial" panose="020B0604020202020204" pitchFamily="34" charset="0"/>
              </a:rPr>
              <a:t>Regulatory Requirements</a:t>
            </a:r>
          </a:p>
          <a:p>
            <a:r>
              <a:rPr lang="en-US" b="1">
                <a:solidFill>
                  <a:schemeClr val="accent1"/>
                </a:solidFill>
                <a:latin typeface="+mj-lt"/>
                <a:cs typeface="Arial" panose="020B0604020202020204" pitchFamily="34" charset="0"/>
              </a:rPr>
              <a:t>Resilience Lenses: </a:t>
            </a:r>
            <a:r>
              <a:rPr lang="en-US">
                <a:solidFill>
                  <a:schemeClr val="tx1"/>
                </a:solidFill>
                <a:latin typeface="+mj-lt"/>
                <a:cs typeface="Arial" panose="020B0604020202020204" pitchFamily="34" charset="0"/>
              </a:rPr>
              <a:t>Hazard risk reduction and social equity focus on vulnerable populations</a:t>
            </a:r>
            <a:endParaRPr lang="en-US" b="1">
              <a:solidFill>
                <a:schemeClr val="tx1"/>
              </a:solidFill>
              <a:latin typeface="+mj-lt"/>
              <a:cs typeface="Arial" panose="020B0604020202020204" pitchFamily="34" charset="0"/>
            </a:endParaRPr>
          </a:p>
          <a:p>
            <a:r>
              <a:rPr lang="en-US" b="1">
                <a:solidFill>
                  <a:schemeClr val="accent1"/>
                </a:solidFill>
                <a:latin typeface="+mj-lt"/>
                <a:cs typeface="Arial" panose="020B0604020202020204" pitchFamily="34" charset="0"/>
              </a:rPr>
              <a:t>Plan Guidance </a:t>
            </a:r>
          </a:p>
          <a:p>
            <a:r>
              <a:rPr lang="en-US" b="1">
                <a:solidFill>
                  <a:schemeClr val="accent1"/>
                </a:solidFill>
                <a:latin typeface="+mj-lt"/>
                <a:cs typeface="Arial" panose="020B0604020202020204" pitchFamily="34" charset="0"/>
              </a:rPr>
              <a:t>Identify and Map Hazards</a:t>
            </a:r>
          </a:p>
          <a:p>
            <a:pPr lvl="1"/>
            <a:r>
              <a:rPr lang="en-US">
                <a:latin typeface="+mj-lt"/>
                <a:cs typeface="Arial" panose="020B0604020202020204" pitchFamily="34" charset="0"/>
              </a:rPr>
              <a:t>What hazards pose the greatest threat to the Central Region communities?</a:t>
            </a:r>
          </a:p>
          <a:p>
            <a:pPr lvl="1"/>
            <a:r>
              <a:rPr lang="en-US">
                <a:latin typeface="+mj-lt"/>
                <a:cs typeface="Arial" panose="020B0604020202020204" pitchFamily="34" charset="0"/>
              </a:rPr>
              <a:t>What are the past hazard patterns?</a:t>
            </a:r>
          </a:p>
          <a:p>
            <a:pPr lvl="1"/>
            <a:r>
              <a:rPr lang="en-US">
                <a:latin typeface="+mj-lt"/>
                <a:cs typeface="Arial" panose="020B0604020202020204" pitchFamily="34" charset="0"/>
              </a:rPr>
              <a:t>Develop Hazard Problem Statements</a:t>
            </a:r>
          </a:p>
          <a:p>
            <a:r>
              <a:rPr lang="en-US" b="1">
                <a:solidFill>
                  <a:schemeClr val="accent1"/>
                </a:solidFill>
                <a:latin typeface="+mj-lt"/>
                <a:cs typeface="Arial" panose="020B0604020202020204" pitchFamily="34" charset="0"/>
              </a:rPr>
              <a:t>Climate Stressor Thresholds:</a:t>
            </a:r>
          </a:p>
          <a:p>
            <a:pPr lvl="1"/>
            <a:r>
              <a:rPr lang="en-US">
                <a:latin typeface="+mj-lt"/>
                <a:cs typeface="Arial" panose="020B0604020202020204" pitchFamily="34" charset="0"/>
              </a:rPr>
              <a:t>Identification of potential thresholds for critical climate stressors?</a:t>
            </a:r>
          </a:p>
          <a:p>
            <a:pPr lvl="1"/>
            <a:r>
              <a:rPr lang="en-US">
                <a:latin typeface="+mj-lt"/>
                <a:cs typeface="Arial" panose="020B0604020202020204" pitchFamily="34" charset="0"/>
              </a:rPr>
              <a:t>How will climate change intensify or increase the hazards in the future?</a:t>
            </a:r>
          </a:p>
        </p:txBody>
      </p:sp>
      <p:pic>
        <p:nvPicPr>
          <p:cNvPr id="6" name="Picture 5" descr="A picture containing diagram&#10;&#10;Description automatically generated">
            <a:extLst>
              <a:ext uri="{FF2B5EF4-FFF2-40B4-BE49-F238E27FC236}">
                <a16:creationId xmlns:a16="http://schemas.microsoft.com/office/drawing/2014/main" id="{6F0897A1-C73A-46EE-B140-D731F32CF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
        <p:nvSpPr>
          <p:cNvPr id="2" name="Oval 1">
            <a:extLst>
              <a:ext uri="{FF2B5EF4-FFF2-40B4-BE49-F238E27FC236}">
                <a16:creationId xmlns:a16="http://schemas.microsoft.com/office/drawing/2014/main" id="{52B5C4BC-A96E-450F-AB94-BA09B411246C}"/>
              </a:ext>
            </a:extLst>
          </p:cNvPr>
          <p:cNvSpPr/>
          <p:nvPr/>
        </p:nvSpPr>
        <p:spPr>
          <a:xfrm>
            <a:off x="7149209" y="1566446"/>
            <a:ext cx="4260833" cy="4260833"/>
          </a:xfrm>
          <a:prstGeom prst="ellipse">
            <a:avLst/>
          </a:prstGeom>
          <a:solidFill>
            <a:schemeClr val="tx1">
              <a:lumMod val="20000"/>
              <a:lumOff val="8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CB74C1-E497-4327-AD8B-1F5AC5FF8E96}"/>
              </a:ext>
            </a:extLst>
          </p:cNvPr>
          <p:cNvSpPr/>
          <p:nvPr/>
        </p:nvSpPr>
        <p:spPr>
          <a:xfrm>
            <a:off x="8382238" y="2738299"/>
            <a:ext cx="1778134" cy="177813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F22A0C-27BD-444B-9D76-4079B08EDC63}"/>
              </a:ext>
            </a:extLst>
          </p:cNvPr>
          <p:cNvSpPr/>
          <p:nvPr/>
        </p:nvSpPr>
        <p:spPr>
          <a:xfrm>
            <a:off x="6962245" y="1539371"/>
            <a:ext cx="1368906" cy="1451292"/>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a:extLst>
              <a:ext uri="{FF2B5EF4-FFF2-40B4-BE49-F238E27FC236}">
                <a16:creationId xmlns:a16="http://schemas.microsoft.com/office/drawing/2014/main" id="{B814A8A4-A5F0-403D-B8F3-31D7BA904A14}"/>
              </a:ext>
            </a:extLst>
          </p:cNvPr>
          <p:cNvPicPr>
            <a:picLocks noChangeAspect="1"/>
          </p:cNvPicPr>
          <p:nvPr/>
        </p:nvPicPr>
        <p:blipFill rotWithShape="1">
          <a:blip r:embed="rId4">
            <a:extLst>
              <a:ext uri="{28A0092B-C50C-407E-A947-70E740481C1C}">
                <a14:useLocalDpi xmlns:a14="http://schemas.microsoft.com/office/drawing/2010/main" val="0"/>
              </a:ext>
            </a:extLst>
          </a:blip>
          <a:srcRect l="3691" t="3470" r="2163" b="3635"/>
          <a:stretch/>
        </p:blipFill>
        <p:spPr>
          <a:xfrm>
            <a:off x="7137848" y="1678977"/>
            <a:ext cx="984039" cy="750277"/>
          </a:xfrm>
          <a:prstGeom prst="rect">
            <a:avLst/>
          </a:prstGeom>
        </p:spPr>
      </p:pic>
      <p:sp>
        <p:nvSpPr>
          <p:cNvPr id="23" name="Rectangle: Rounded Corners 4">
            <a:extLst>
              <a:ext uri="{FF2B5EF4-FFF2-40B4-BE49-F238E27FC236}">
                <a16:creationId xmlns:a16="http://schemas.microsoft.com/office/drawing/2014/main" id="{116A6FF9-77A5-4741-9294-44AE9326CBEF}"/>
              </a:ext>
            </a:extLst>
          </p:cNvPr>
          <p:cNvSpPr txBox="1"/>
          <p:nvPr/>
        </p:nvSpPr>
        <p:spPr>
          <a:xfrm>
            <a:off x="7040772" y="2512538"/>
            <a:ext cx="1201966" cy="3809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900" b="1" kern="1200"/>
              <a:t>FEMA Tribal Mitigation Planning Handbook</a:t>
            </a:r>
            <a:endParaRPr lang="en-US" sz="900" kern="1200"/>
          </a:p>
        </p:txBody>
      </p:sp>
      <p:sp>
        <p:nvSpPr>
          <p:cNvPr id="25" name="Rectangle: Rounded Corners 4">
            <a:extLst>
              <a:ext uri="{FF2B5EF4-FFF2-40B4-BE49-F238E27FC236}">
                <a16:creationId xmlns:a16="http://schemas.microsoft.com/office/drawing/2014/main" id="{BB675039-D94A-4CC0-873F-86F978251F47}"/>
              </a:ext>
            </a:extLst>
          </p:cNvPr>
          <p:cNvSpPr txBox="1"/>
          <p:nvPr/>
        </p:nvSpPr>
        <p:spPr>
          <a:xfrm>
            <a:off x="8280064" y="3282886"/>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b="1" kern="1200"/>
              <a:t>Montana Central Region Hazard Mitigation Plan</a:t>
            </a:r>
          </a:p>
        </p:txBody>
      </p:sp>
      <p:cxnSp>
        <p:nvCxnSpPr>
          <p:cNvPr id="28" name="Straight Arrow Connector 27">
            <a:extLst>
              <a:ext uri="{FF2B5EF4-FFF2-40B4-BE49-F238E27FC236}">
                <a16:creationId xmlns:a16="http://schemas.microsoft.com/office/drawing/2014/main" id="{5FD5A12C-8AE9-447D-91F1-569EA1801623}"/>
              </a:ext>
            </a:extLst>
          </p:cNvPr>
          <p:cNvCxnSpPr/>
          <p:nvPr/>
        </p:nvCxnSpPr>
        <p:spPr>
          <a:xfrm flipV="1">
            <a:off x="8129839" y="4168579"/>
            <a:ext cx="421739" cy="285713"/>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804AE1D-FF06-4845-84BB-38F215BFBC72}"/>
              </a:ext>
            </a:extLst>
          </p:cNvPr>
          <p:cNvSpPr/>
          <p:nvPr/>
        </p:nvSpPr>
        <p:spPr>
          <a:xfrm>
            <a:off x="6923993" y="4283806"/>
            <a:ext cx="1368906" cy="1497330"/>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with low confidence">
            <a:extLst>
              <a:ext uri="{FF2B5EF4-FFF2-40B4-BE49-F238E27FC236}">
                <a16:creationId xmlns:a16="http://schemas.microsoft.com/office/drawing/2014/main" id="{58D32A21-736E-4C8B-B4E6-19E42DA87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41" y="4388769"/>
            <a:ext cx="768056" cy="993955"/>
          </a:xfrm>
          <a:prstGeom prst="rect">
            <a:avLst/>
          </a:prstGeom>
        </p:spPr>
      </p:pic>
      <p:sp>
        <p:nvSpPr>
          <p:cNvPr id="22" name="Rectangle: Rounded Corners 4">
            <a:extLst>
              <a:ext uri="{FF2B5EF4-FFF2-40B4-BE49-F238E27FC236}">
                <a16:creationId xmlns:a16="http://schemas.microsoft.com/office/drawing/2014/main" id="{2FBD2F69-FB1A-4338-9A3A-C020D78E3DB2}"/>
              </a:ext>
            </a:extLst>
          </p:cNvPr>
          <p:cNvSpPr txBox="1"/>
          <p:nvPr/>
        </p:nvSpPr>
        <p:spPr>
          <a:xfrm>
            <a:off x="7020664" y="5394282"/>
            <a:ext cx="1201966" cy="3809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900" b="1" kern="1200"/>
              <a:t>FEMA Local Mitigation Planning Handbook</a:t>
            </a:r>
            <a:endParaRPr lang="en-US" sz="900" kern="1200"/>
          </a:p>
        </p:txBody>
      </p:sp>
      <p:cxnSp>
        <p:nvCxnSpPr>
          <p:cNvPr id="29" name="Straight Arrow Connector 28">
            <a:extLst>
              <a:ext uri="{FF2B5EF4-FFF2-40B4-BE49-F238E27FC236}">
                <a16:creationId xmlns:a16="http://schemas.microsoft.com/office/drawing/2014/main" id="{3E8BDE3E-85B2-4380-8E6C-22A5FB06303B}"/>
              </a:ext>
            </a:extLst>
          </p:cNvPr>
          <p:cNvCxnSpPr>
            <a:cxnSpLocks/>
          </p:cNvCxnSpPr>
          <p:nvPr/>
        </p:nvCxnSpPr>
        <p:spPr>
          <a:xfrm flipH="1" flipV="1">
            <a:off x="9976104" y="4173112"/>
            <a:ext cx="351356" cy="29331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6167AE6-8C10-4596-A29C-9567C1E72E93}"/>
              </a:ext>
            </a:extLst>
          </p:cNvPr>
          <p:cNvSpPr/>
          <p:nvPr/>
        </p:nvSpPr>
        <p:spPr>
          <a:xfrm>
            <a:off x="10189928" y="4282662"/>
            <a:ext cx="1368906" cy="1496834"/>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raphical user interface, application&#10;&#10;Description automatically generated">
            <a:extLst>
              <a:ext uri="{FF2B5EF4-FFF2-40B4-BE49-F238E27FC236}">
                <a16:creationId xmlns:a16="http://schemas.microsoft.com/office/drawing/2014/main" id="{CF06F6F8-98E3-4162-A1F6-8D4B3F1FB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6317" y="4384622"/>
            <a:ext cx="767327" cy="993011"/>
          </a:xfrm>
          <a:prstGeom prst="rect">
            <a:avLst/>
          </a:prstGeom>
        </p:spPr>
      </p:pic>
      <p:sp>
        <p:nvSpPr>
          <p:cNvPr id="21" name="Rectangle: Rounded Corners 4">
            <a:extLst>
              <a:ext uri="{FF2B5EF4-FFF2-40B4-BE49-F238E27FC236}">
                <a16:creationId xmlns:a16="http://schemas.microsoft.com/office/drawing/2014/main" id="{005D3F03-DCDD-46DD-9E4E-D4620AB628A9}"/>
              </a:ext>
            </a:extLst>
          </p:cNvPr>
          <p:cNvSpPr txBox="1"/>
          <p:nvPr/>
        </p:nvSpPr>
        <p:spPr>
          <a:xfrm>
            <a:off x="10388418" y="5398505"/>
            <a:ext cx="971926" cy="3809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900" b="1" kern="1200"/>
              <a:t>State Hazard </a:t>
            </a:r>
            <a:r>
              <a:rPr lang="en-US" sz="900" b="1"/>
              <a:t>Mitigation </a:t>
            </a:r>
            <a:r>
              <a:rPr lang="en-US" sz="900" b="1" kern="1200"/>
              <a:t>Plan</a:t>
            </a:r>
            <a:endParaRPr lang="en-US" sz="900" kern="1200"/>
          </a:p>
        </p:txBody>
      </p:sp>
      <p:cxnSp>
        <p:nvCxnSpPr>
          <p:cNvPr id="31" name="Straight Arrow Connector 30">
            <a:extLst>
              <a:ext uri="{FF2B5EF4-FFF2-40B4-BE49-F238E27FC236}">
                <a16:creationId xmlns:a16="http://schemas.microsoft.com/office/drawing/2014/main" id="{0D729B93-AB36-49D6-A996-5A2257A071B0}"/>
              </a:ext>
            </a:extLst>
          </p:cNvPr>
          <p:cNvCxnSpPr>
            <a:cxnSpLocks/>
          </p:cNvCxnSpPr>
          <p:nvPr/>
        </p:nvCxnSpPr>
        <p:spPr>
          <a:xfrm>
            <a:off x="8281263" y="2913646"/>
            <a:ext cx="240810" cy="24632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07B3CA5-916F-4548-BF0A-E76CE059FAEE}"/>
              </a:ext>
            </a:extLst>
          </p:cNvPr>
          <p:cNvCxnSpPr>
            <a:cxnSpLocks/>
          </p:cNvCxnSpPr>
          <p:nvPr/>
        </p:nvCxnSpPr>
        <p:spPr>
          <a:xfrm flipH="1">
            <a:off x="10003311" y="2870614"/>
            <a:ext cx="264324" cy="24632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2610C14-157C-42F4-BC50-7447343E87C3}"/>
              </a:ext>
            </a:extLst>
          </p:cNvPr>
          <p:cNvSpPr/>
          <p:nvPr/>
        </p:nvSpPr>
        <p:spPr>
          <a:xfrm>
            <a:off x="10182730" y="1535080"/>
            <a:ext cx="1368906" cy="1451293"/>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5B7FC78F-8FC9-4C95-8911-0917C9CAB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2196" y="1676729"/>
            <a:ext cx="1045229" cy="807677"/>
          </a:xfrm>
          <a:prstGeom prst="rect">
            <a:avLst/>
          </a:prstGeom>
        </p:spPr>
      </p:pic>
      <p:sp>
        <p:nvSpPr>
          <p:cNvPr id="24" name="Rectangle: Rounded Corners 4">
            <a:extLst>
              <a:ext uri="{FF2B5EF4-FFF2-40B4-BE49-F238E27FC236}">
                <a16:creationId xmlns:a16="http://schemas.microsoft.com/office/drawing/2014/main" id="{C1382F46-49DC-46EC-89E8-A724F0F6B99C}"/>
              </a:ext>
            </a:extLst>
          </p:cNvPr>
          <p:cNvSpPr txBox="1"/>
          <p:nvPr/>
        </p:nvSpPr>
        <p:spPr>
          <a:xfrm>
            <a:off x="10271099" y="2513115"/>
            <a:ext cx="1201966" cy="3809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900" b="1" kern="1200"/>
              <a:t>EPA Regional Resilience Toolkit</a:t>
            </a:r>
            <a:endParaRPr lang="en-US" sz="900" kern="1200"/>
          </a:p>
        </p:txBody>
      </p:sp>
    </p:spTree>
    <p:extLst>
      <p:ext uri="{BB962C8B-B14F-4D97-AF65-F5344CB8AC3E}">
        <p14:creationId xmlns:p14="http://schemas.microsoft.com/office/powerpoint/2010/main" val="1121139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DFD20C50-2CAD-4E1D-9D28-A1A6BD680F68}"/>
              </a:ext>
            </a:extLst>
          </p:cNvPr>
          <p:cNvCxnSpPr>
            <a:cxnSpLocks/>
          </p:cNvCxnSpPr>
          <p:nvPr/>
        </p:nvCxnSpPr>
        <p:spPr>
          <a:xfrm flipH="1">
            <a:off x="5706094" y="3896355"/>
            <a:ext cx="3365927" cy="0"/>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6775307A-ECCB-4613-8052-35622117C9ED}"/>
              </a:ext>
            </a:extLst>
          </p:cNvPr>
          <p:cNvCxnSpPr>
            <a:cxnSpLocks/>
          </p:cNvCxnSpPr>
          <p:nvPr/>
        </p:nvCxnSpPr>
        <p:spPr>
          <a:xfrm>
            <a:off x="6217911" y="4384159"/>
            <a:ext cx="703201" cy="456904"/>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F6D9ED2-38DE-4085-9FF9-AF6117C3482A}"/>
              </a:ext>
            </a:extLst>
          </p:cNvPr>
          <p:cNvCxnSpPr>
            <a:cxnSpLocks/>
          </p:cNvCxnSpPr>
          <p:nvPr/>
        </p:nvCxnSpPr>
        <p:spPr>
          <a:xfrm>
            <a:off x="5377649" y="2189173"/>
            <a:ext cx="3974" cy="937181"/>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C71985A-0B21-44C5-B1B4-C5EE9307E970}"/>
              </a:ext>
            </a:extLst>
          </p:cNvPr>
          <p:cNvCxnSpPr>
            <a:cxnSpLocks/>
          </p:cNvCxnSpPr>
          <p:nvPr/>
        </p:nvCxnSpPr>
        <p:spPr>
          <a:xfrm flipH="1">
            <a:off x="6241089" y="2769102"/>
            <a:ext cx="703205" cy="573705"/>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0556029-711B-48EB-9B64-6B804281121B}"/>
              </a:ext>
            </a:extLst>
          </p:cNvPr>
          <p:cNvCxnSpPr>
            <a:cxnSpLocks/>
            <a:endCxn id="26" idx="0"/>
          </p:cNvCxnSpPr>
          <p:nvPr/>
        </p:nvCxnSpPr>
        <p:spPr>
          <a:xfrm>
            <a:off x="4663274" y="4681908"/>
            <a:ext cx="3974" cy="937181"/>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7385B82-2051-492F-8647-C9BCE2D33E76}"/>
              </a:ext>
            </a:extLst>
          </p:cNvPr>
          <p:cNvCxnSpPr>
            <a:cxnSpLocks/>
          </p:cNvCxnSpPr>
          <p:nvPr/>
        </p:nvCxnSpPr>
        <p:spPr>
          <a:xfrm flipH="1">
            <a:off x="3924336" y="4297289"/>
            <a:ext cx="698131" cy="607464"/>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E0F74DE2-B5B9-4504-AAF3-91E5FBE8CF63}"/>
              </a:ext>
            </a:extLst>
          </p:cNvPr>
          <p:cNvCxnSpPr>
            <a:cxnSpLocks/>
          </p:cNvCxnSpPr>
          <p:nvPr/>
        </p:nvCxnSpPr>
        <p:spPr>
          <a:xfrm>
            <a:off x="3947352" y="2929618"/>
            <a:ext cx="703201" cy="456904"/>
          </a:xfrm>
          <a:prstGeom prst="line">
            <a:avLst/>
          </a:prstGeom>
          <a:ln w="381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CF656672-DA06-4DBB-8357-D341C127B0A7}"/>
              </a:ext>
            </a:extLst>
          </p:cNvPr>
          <p:cNvSpPr>
            <a:spLocks noGrp="1"/>
          </p:cNvSpPr>
          <p:nvPr>
            <p:ph type="body" sz="quarter" idx="13"/>
          </p:nvPr>
        </p:nvSpPr>
        <p:spPr>
          <a:xfrm>
            <a:off x="609553" y="268111"/>
            <a:ext cx="11024984" cy="693964"/>
          </a:xfrm>
        </p:spPr>
        <p:txBody>
          <a:bodyPr/>
          <a:lstStyle/>
          <a:p>
            <a:r>
              <a:rPr lang="en-US" b="1"/>
              <a:t>Plans Related to the MT Central Region HMP: </a:t>
            </a:r>
            <a:r>
              <a:rPr lang="en-US"/>
              <a:t>Plan Integration</a:t>
            </a:r>
          </a:p>
        </p:txBody>
      </p:sp>
      <p:sp>
        <p:nvSpPr>
          <p:cNvPr id="62" name="Oval 61">
            <a:extLst>
              <a:ext uri="{FF2B5EF4-FFF2-40B4-BE49-F238E27FC236}">
                <a16:creationId xmlns:a16="http://schemas.microsoft.com/office/drawing/2014/main" id="{91E4F666-E3E1-4BA2-B375-80E9B2389A56}"/>
              </a:ext>
            </a:extLst>
          </p:cNvPr>
          <p:cNvSpPr/>
          <p:nvPr/>
        </p:nvSpPr>
        <p:spPr>
          <a:xfrm>
            <a:off x="4221033" y="2691475"/>
            <a:ext cx="2335765" cy="233576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4437F57-66B0-4489-901B-4CC8D7CFE496}"/>
              </a:ext>
            </a:extLst>
          </p:cNvPr>
          <p:cNvSpPr/>
          <p:nvPr/>
        </p:nvSpPr>
        <p:spPr>
          <a:xfrm>
            <a:off x="4634701" y="1053308"/>
            <a:ext cx="1505646" cy="1505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Rectangle: Rounded Corners 4">
            <a:extLst>
              <a:ext uri="{FF2B5EF4-FFF2-40B4-BE49-F238E27FC236}">
                <a16:creationId xmlns:a16="http://schemas.microsoft.com/office/drawing/2014/main" id="{391ED095-90C1-4FE4-90A5-D988749FD1C5}"/>
              </a:ext>
            </a:extLst>
          </p:cNvPr>
          <p:cNvSpPr txBox="1"/>
          <p:nvPr/>
        </p:nvSpPr>
        <p:spPr>
          <a:xfrm>
            <a:off x="4391512" y="3386522"/>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Montana Disaster and Emergency Services</a:t>
            </a:r>
          </a:p>
          <a:p>
            <a:pPr marL="0" lvl="0" indent="0" algn="ctr" defTabSz="711200">
              <a:lnSpc>
                <a:spcPct val="90000"/>
              </a:lnSpc>
              <a:spcBef>
                <a:spcPct val="0"/>
              </a:spcBef>
              <a:spcAft>
                <a:spcPct val="35000"/>
              </a:spcAft>
              <a:buNone/>
            </a:pPr>
            <a:r>
              <a:rPr lang="en-US" sz="1600" kern="1200"/>
              <a:t>Regional Hazard Mitigation Plan</a:t>
            </a:r>
          </a:p>
        </p:txBody>
      </p:sp>
      <p:sp>
        <p:nvSpPr>
          <p:cNvPr id="16" name="Oval 15">
            <a:extLst>
              <a:ext uri="{FF2B5EF4-FFF2-40B4-BE49-F238E27FC236}">
                <a16:creationId xmlns:a16="http://schemas.microsoft.com/office/drawing/2014/main" id="{C817DB40-9FEC-42B6-AF72-32D9AC69823D}"/>
              </a:ext>
            </a:extLst>
          </p:cNvPr>
          <p:cNvSpPr/>
          <p:nvPr/>
        </p:nvSpPr>
        <p:spPr>
          <a:xfrm>
            <a:off x="6526319" y="1755881"/>
            <a:ext cx="1505646" cy="150564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2ACA4F-DDF6-4C1F-AB22-5D37E0A8AB14}"/>
              </a:ext>
            </a:extLst>
          </p:cNvPr>
          <p:cNvSpPr/>
          <p:nvPr/>
        </p:nvSpPr>
        <p:spPr>
          <a:xfrm>
            <a:off x="2735137" y="1768494"/>
            <a:ext cx="1505646" cy="1505646"/>
          </a:xfrm>
          <a:prstGeom prst="ellipse">
            <a:avLst/>
          </a:prstGeom>
          <a:solidFill>
            <a:srgbClr val="7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5F79E8-3F0C-4B37-949A-4726867CFD64}"/>
              </a:ext>
            </a:extLst>
          </p:cNvPr>
          <p:cNvSpPr/>
          <p:nvPr/>
        </p:nvSpPr>
        <p:spPr>
          <a:xfrm>
            <a:off x="2674176" y="4443790"/>
            <a:ext cx="1505646" cy="15056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8F4900-17DE-4699-8B02-56BA34B04696}"/>
              </a:ext>
            </a:extLst>
          </p:cNvPr>
          <p:cNvSpPr/>
          <p:nvPr/>
        </p:nvSpPr>
        <p:spPr>
          <a:xfrm>
            <a:off x="6719359" y="4453949"/>
            <a:ext cx="1505646" cy="15056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B275B2-F492-4722-AAC3-4E49990C7CA7}"/>
              </a:ext>
            </a:extLst>
          </p:cNvPr>
          <p:cNvSpPr/>
          <p:nvPr/>
        </p:nvSpPr>
        <p:spPr>
          <a:xfrm>
            <a:off x="4634701" y="5283083"/>
            <a:ext cx="1505646" cy="1505646"/>
          </a:xfrm>
          <a:prstGeom prst="ellipse">
            <a:avLst/>
          </a:prstGeom>
          <a:solidFill>
            <a:srgbClr val="377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4">
            <a:extLst>
              <a:ext uri="{FF2B5EF4-FFF2-40B4-BE49-F238E27FC236}">
                <a16:creationId xmlns:a16="http://schemas.microsoft.com/office/drawing/2014/main" id="{7078EB12-3E92-4699-9B1A-AE71D08AFE60}"/>
              </a:ext>
            </a:extLst>
          </p:cNvPr>
          <p:cNvSpPr txBox="1"/>
          <p:nvPr/>
        </p:nvSpPr>
        <p:spPr>
          <a:xfrm>
            <a:off x="2491945" y="2026321"/>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kern="1200"/>
              <a:t>Montana</a:t>
            </a:r>
          </a:p>
          <a:p>
            <a:pPr marL="0" lvl="0" indent="0" algn="ctr" defTabSz="711200">
              <a:lnSpc>
                <a:spcPct val="90000"/>
              </a:lnSpc>
              <a:spcBef>
                <a:spcPct val="0"/>
              </a:spcBef>
              <a:spcAft>
                <a:spcPct val="35000"/>
              </a:spcAft>
              <a:buNone/>
            </a:pPr>
            <a:r>
              <a:rPr lang="en-US" sz="1350" b="1"/>
              <a:t>Resilience</a:t>
            </a:r>
          </a:p>
          <a:p>
            <a:pPr marL="0" lvl="0" indent="0" algn="ctr" defTabSz="711200">
              <a:lnSpc>
                <a:spcPct val="90000"/>
              </a:lnSpc>
              <a:spcBef>
                <a:spcPct val="0"/>
              </a:spcBef>
              <a:spcAft>
                <a:spcPct val="35000"/>
              </a:spcAft>
              <a:buNone/>
            </a:pPr>
            <a:r>
              <a:rPr lang="en-US" sz="1350" b="1" kern="1200"/>
              <a:t>Framework for</a:t>
            </a:r>
          </a:p>
          <a:p>
            <a:pPr marL="0" lvl="0" indent="0" algn="ctr" defTabSz="711200">
              <a:lnSpc>
                <a:spcPct val="90000"/>
              </a:lnSpc>
              <a:spcBef>
                <a:spcPct val="0"/>
              </a:spcBef>
              <a:spcAft>
                <a:spcPct val="35000"/>
              </a:spcAft>
              <a:buNone/>
            </a:pPr>
            <a:r>
              <a:rPr lang="en-US" sz="1350" b="1"/>
              <a:t>Communities</a:t>
            </a:r>
            <a:endParaRPr lang="en-US" sz="1350" kern="1200"/>
          </a:p>
        </p:txBody>
      </p:sp>
      <p:sp>
        <p:nvSpPr>
          <p:cNvPr id="23" name="Rectangle: Rounded Corners 4">
            <a:extLst>
              <a:ext uri="{FF2B5EF4-FFF2-40B4-BE49-F238E27FC236}">
                <a16:creationId xmlns:a16="http://schemas.microsoft.com/office/drawing/2014/main" id="{F5EAF852-0F2E-4AB1-824B-C1965D5B869C}"/>
              </a:ext>
            </a:extLst>
          </p:cNvPr>
          <p:cNvSpPr txBox="1"/>
          <p:nvPr/>
        </p:nvSpPr>
        <p:spPr>
          <a:xfrm>
            <a:off x="4692904" y="1248113"/>
            <a:ext cx="1395078" cy="114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a:t>Montana</a:t>
            </a:r>
          </a:p>
          <a:p>
            <a:pPr marL="0" lvl="0" indent="0" algn="ctr" defTabSz="711200">
              <a:lnSpc>
                <a:spcPct val="90000"/>
              </a:lnSpc>
              <a:spcBef>
                <a:spcPct val="0"/>
              </a:spcBef>
              <a:spcAft>
                <a:spcPct val="35000"/>
              </a:spcAft>
              <a:buNone/>
            </a:pPr>
            <a:r>
              <a:rPr lang="en-US" sz="1350" b="1" kern="1200"/>
              <a:t>State</a:t>
            </a:r>
            <a:endParaRPr lang="en-US" sz="1350" b="1"/>
          </a:p>
          <a:p>
            <a:pPr marL="0" lvl="0" indent="0" algn="ctr" defTabSz="711200">
              <a:lnSpc>
                <a:spcPct val="90000"/>
              </a:lnSpc>
              <a:spcBef>
                <a:spcPct val="0"/>
              </a:spcBef>
              <a:spcAft>
                <a:spcPct val="35000"/>
              </a:spcAft>
              <a:buNone/>
            </a:pPr>
            <a:r>
              <a:rPr lang="en-US" sz="1350" b="1" kern="1200"/>
              <a:t>Water</a:t>
            </a:r>
            <a:endParaRPr lang="en-US" sz="1350" b="1"/>
          </a:p>
          <a:p>
            <a:pPr marL="0" lvl="0" indent="0" algn="ctr" defTabSz="711200">
              <a:lnSpc>
                <a:spcPct val="90000"/>
              </a:lnSpc>
              <a:spcBef>
                <a:spcPct val="0"/>
              </a:spcBef>
              <a:spcAft>
                <a:spcPct val="35000"/>
              </a:spcAft>
              <a:buNone/>
            </a:pPr>
            <a:r>
              <a:rPr lang="en-US" sz="1350" b="1" kern="1200"/>
              <a:t>Plan</a:t>
            </a:r>
          </a:p>
        </p:txBody>
      </p:sp>
      <p:sp>
        <p:nvSpPr>
          <p:cNvPr id="24" name="Rectangle: Rounded Corners 4">
            <a:extLst>
              <a:ext uri="{FF2B5EF4-FFF2-40B4-BE49-F238E27FC236}">
                <a16:creationId xmlns:a16="http://schemas.microsoft.com/office/drawing/2014/main" id="{97F0972D-0C9C-41EB-BAFC-67363E62A10B}"/>
              </a:ext>
            </a:extLst>
          </p:cNvPr>
          <p:cNvSpPr txBox="1"/>
          <p:nvPr/>
        </p:nvSpPr>
        <p:spPr>
          <a:xfrm>
            <a:off x="6288216" y="2079947"/>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kern="1200"/>
              <a:t>Montana</a:t>
            </a:r>
          </a:p>
          <a:p>
            <a:pPr marL="0" lvl="0" indent="0" algn="ctr" defTabSz="711200">
              <a:lnSpc>
                <a:spcPct val="90000"/>
              </a:lnSpc>
              <a:spcBef>
                <a:spcPct val="0"/>
              </a:spcBef>
              <a:spcAft>
                <a:spcPct val="35000"/>
              </a:spcAft>
              <a:buNone/>
            </a:pPr>
            <a:r>
              <a:rPr lang="en-US" sz="1350" b="1"/>
              <a:t>Drought</a:t>
            </a:r>
          </a:p>
          <a:p>
            <a:pPr marL="0" lvl="0" indent="0" algn="ctr" defTabSz="711200">
              <a:lnSpc>
                <a:spcPct val="90000"/>
              </a:lnSpc>
              <a:spcBef>
                <a:spcPct val="0"/>
              </a:spcBef>
              <a:spcAft>
                <a:spcPct val="35000"/>
              </a:spcAft>
              <a:buNone/>
            </a:pPr>
            <a:r>
              <a:rPr lang="en-US" sz="1350" b="1" kern="1200"/>
              <a:t>Plan</a:t>
            </a:r>
            <a:endParaRPr lang="en-US" sz="1350" kern="1200"/>
          </a:p>
        </p:txBody>
      </p:sp>
      <p:sp>
        <p:nvSpPr>
          <p:cNvPr id="25" name="Rectangle: Rounded Corners 4">
            <a:extLst>
              <a:ext uri="{FF2B5EF4-FFF2-40B4-BE49-F238E27FC236}">
                <a16:creationId xmlns:a16="http://schemas.microsoft.com/office/drawing/2014/main" id="{C96CDCB9-6A57-46B3-A2FA-E007CE6DC621}"/>
              </a:ext>
            </a:extLst>
          </p:cNvPr>
          <p:cNvSpPr txBox="1"/>
          <p:nvPr/>
        </p:nvSpPr>
        <p:spPr>
          <a:xfrm>
            <a:off x="2450120" y="4765072"/>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a:t>Non-Point</a:t>
            </a:r>
          </a:p>
          <a:p>
            <a:pPr marL="0" lvl="0" indent="0" algn="ctr" defTabSz="711200">
              <a:lnSpc>
                <a:spcPct val="90000"/>
              </a:lnSpc>
              <a:spcBef>
                <a:spcPct val="0"/>
              </a:spcBef>
              <a:spcAft>
                <a:spcPct val="35000"/>
              </a:spcAft>
              <a:buNone/>
            </a:pPr>
            <a:r>
              <a:rPr lang="en-US" sz="1350" b="1" kern="1200"/>
              <a:t>Source</a:t>
            </a:r>
          </a:p>
          <a:p>
            <a:pPr marL="0" lvl="0" indent="0" algn="ctr" defTabSz="711200">
              <a:lnSpc>
                <a:spcPct val="90000"/>
              </a:lnSpc>
              <a:spcBef>
                <a:spcPct val="0"/>
              </a:spcBef>
              <a:spcAft>
                <a:spcPct val="35000"/>
              </a:spcAft>
              <a:buNone/>
            </a:pPr>
            <a:r>
              <a:rPr lang="en-US" sz="1350" b="1"/>
              <a:t>Management</a:t>
            </a:r>
          </a:p>
          <a:p>
            <a:pPr marL="0" lvl="0" indent="0" algn="ctr" defTabSz="711200">
              <a:lnSpc>
                <a:spcPct val="90000"/>
              </a:lnSpc>
              <a:spcBef>
                <a:spcPct val="0"/>
              </a:spcBef>
              <a:spcAft>
                <a:spcPct val="35000"/>
              </a:spcAft>
              <a:buNone/>
            </a:pPr>
            <a:r>
              <a:rPr lang="en-US" sz="1350" b="1" kern="1200"/>
              <a:t>Plan</a:t>
            </a:r>
            <a:endParaRPr lang="en-US" sz="1350" kern="1200"/>
          </a:p>
        </p:txBody>
      </p:sp>
      <p:sp>
        <p:nvSpPr>
          <p:cNvPr id="26" name="Rectangle: Rounded Corners 4">
            <a:extLst>
              <a:ext uri="{FF2B5EF4-FFF2-40B4-BE49-F238E27FC236}">
                <a16:creationId xmlns:a16="http://schemas.microsoft.com/office/drawing/2014/main" id="{54E4F70C-FC64-4687-98C8-2DEABDD920C2}"/>
              </a:ext>
            </a:extLst>
          </p:cNvPr>
          <p:cNvSpPr txBox="1"/>
          <p:nvPr/>
        </p:nvSpPr>
        <p:spPr>
          <a:xfrm>
            <a:off x="4391510" y="5619089"/>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kern="1200"/>
              <a:t>Montana</a:t>
            </a:r>
          </a:p>
          <a:p>
            <a:pPr marL="0" lvl="0" indent="0" algn="ctr" defTabSz="711200">
              <a:lnSpc>
                <a:spcPct val="90000"/>
              </a:lnSpc>
              <a:spcBef>
                <a:spcPct val="0"/>
              </a:spcBef>
              <a:spcAft>
                <a:spcPct val="35000"/>
              </a:spcAft>
              <a:buNone/>
            </a:pPr>
            <a:r>
              <a:rPr lang="en-US" sz="1350" b="1"/>
              <a:t>Forest</a:t>
            </a:r>
          </a:p>
          <a:p>
            <a:pPr marL="0" lvl="0" indent="0" algn="ctr" defTabSz="711200">
              <a:lnSpc>
                <a:spcPct val="90000"/>
              </a:lnSpc>
              <a:spcBef>
                <a:spcPct val="0"/>
              </a:spcBef>
              <a:spcAft>
                <a:spcPct val="35000"/>
              </a:spcAft>
              <a:buNone/>
            </a:pPr>
            <a:r>
              <a:rPr lang="en-US" sz="1350" b="1" kern="1200"/>
              <a:t>Action</a:t>
            </a:r>
            <a:endParaRPr lang="en-US" sz="1350" b="1"/>
          </a:p>
          <a:p>
            <a:pPr marL="0" lvl="0" indent="0" algn="ctr" defTabSz="711200">
              <a:lnSpc>
                <a:spcPct val="90000"/>
              </a:lnSpc>
              <a:spcBef>
                <a:spcPct val="0"/>
              </a:spcBef>
              <a:spcAft>
                <a:spcPct val="35000"/>
              </a:spcAft>
              <a:buNone/>
            </a:pPr>
            <a:r>
              <a:rPr lang="en-US" sz="1350" b="1" kern="1200"/>
              <a:t>Plan</a:t>
            </a:r>
            <a:endParaRPr lang="en-US" sz="1350" kern="1200"/>
          </a:p>
        </p:txBody>
      </p:sp>
      <p:sp>
        <p:nvSpPr>
          <p:cNvPr id="42" name="Rectangle: Rounded Corners 4">
            <a:extLst>
              <a:ext uri="{FF2B5EF4-FFF2-40B4-BE49-F238E27FC236}">
                <a16:creationId xmlns:a16="http://schemas.microsoft.com/office/drawing/2014/main" id="{9CC6AB81-FD0B-49B5-B975-DE1E7565EC60}"/>
              </a:ext>
            </a:extLst>
          </p:cNvPr>
          <p:cNvSpPr txBox="1"/>
          <p:nvPr/>
        </p:nvSpPr>
        <p:spPr>
          <a:xfrm>
            <a:off x="6481256" y="4772717"/>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a:t>Climate</a:t>
            </a:r>
          </a:p>
          <a:p>
            <a:pPr marL="0" lvl="0" indent="0" algn="ctr" defTabSz="711200">
              <a:lnSpc>
                <a:spcPct val="90000"/>
              </a:lnSpc>
              <a:spcBef>
                <a:spcPct val="0"/>
              </a:spcBef>
              <a:spcAft>
                <a:spcPct val="35000"/>
              </a:spcAft>
              <a:buNone/>
            </a:pPr>
            <a:r>
              <a:rPr lang="en-US" sz="1350" b="1" kern="1200"/>
              <a:t>Solutions</a:t>
            </a:r>
          </a:p>
          <a:p>
            <a:pPr marL="0" lvl="0" indent="0" algn="ctr" defTabSz="711200">
              <a:lnSpc>
                <a:spcPct val="90000"/>
              </a:lnSpc>
              <a:spcBef>
                <a:spcPct val="0"/>
              </a:spcBef>
              <a:spcAft>
                <a:spcPct val="35000"/>
              </a:spcAft>
              <a:buNone/>
            </a:pPr>
            <a:r>
              <a:rPr lang="en-US" sz="1350" b="1"/>
              <a:t>Plan</a:t>
            </a:r>
            <a:endParaRPr lang="en-US" sz="1350" kern="1200"/>
          </a:p>
        </p:txBody>
      </p:sp>
      <p:sp>
        <p:nvSpPr>
          <p:cNvPr id="43" name="Oval 42">
            <a:extLst>
              <a:ext uri="{FF2B5EF4-FFF2-40B4-BE49-F238E27FC236}">
                <a16:creationId xmlns:a16="http://schemas.microsoft.com/office/drawing/2014/main" id="{376F4438-C660-4D28-AA21-9DB053721E45}"/>
              </a:ext>
            </a:extLst>
          </p:cNvPr>
          <p:cNvSpPr/>
          <p:nvPr/>
        </p:nvSpPr>
        <p:spPr>
          <a:xfrm>
            <a:off x="8883124" y="3064502"/>
            <a:ext cx="1505646" cy="1505646"/>
          </a:xfrm>
          <a:prstGeom prst="ellipse">
            <a:avLst/>
          </a:prstGeom>
          <a:solidFill>
            <a:schemeClr val="accent1">
              <a:lumMod val="40000"/>
              <a:lumOff val="60000"/>
            </a:schemeClr>
          </a:solidFill>
          <a:ln w="635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5" name="Rectangle: Rounded Corners 4">
            <a:extLst>
              <a:ext uri="{FF2B5EF4-FFF2-40B4-BE49-F238E27FC236}">
                <a16:creationId xmlns:a16="http://schemas.microsoft.com/office/drawing/2014/main" id="{B19E521C-0BAF-4885-A32E-ECF53043859B}"/>
              </a:ext>
            </a:extLst>
          </p:cNvPr>
          <p:cNvSpPr txBox="1"/>
          <p:nvPr/>
        </p:nvSpPr>
        <p:spPr>
          <a:xfrm>
            <a:off x="8629773" y="3349608"/>
            <a:ext cx="1980225" cy="910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50" b="1" kern="1200">
                <a:solidFill>
                  <a:schemeClr val="tx1"/>
                </a:solidFill>
              </a:rPr>
              <a:t>Montana</a:t>
            </a:r>
            <a:r>
              <a:rPr lang="en-US" sz="1350" b="1">
                <a:solidFill>
                  <a:schemeClr val="tx1"/>
                </a:solidFill>
              </a:rPr>
              <a:t> State</a:t>
            </a:r>
          </a:p>
          <a:p>
            <a:pPr marL="0" lvl="0" indent="0" algn="ctr" defTabSz="711200">
              <a:lnSpc>
                <a:spcPct val="90000"/>
              </a:lnSpc>
              <a:spcBef>
                <a:spcPct val="0"/>
              </a:spcBef>
              <a:spcAft>
                <a:spcPct val="35000"/>
              </a:spcAft>
              <a:buNone/>
            </a:pPr>
            <a:r>
              <a:rPr lang="en-US" sz="1350" b="1" kern="1200">
                <a:solidFill>
                  <a:schemeClr val="tx1"/>
                </a:solidFill>
              </a:rPr>
              <a:t>Hazard</a:t>
            </a:r>
          </a:p>
          <a:p>
            <a:pPr marL="0" lvl="0" indent="0" algn="ctr" defTabSz="711200">
              <a:lnSpc>
                <a:spcPct val="90000"/>
              </a:lnSpc>
              <a:spcBef>
                <a:spcPct val="0"/>
              </a:spcBef>
              <a:spcAft>
                <a:spcPct val="35000"/>
              </a:spcAft>
              <a:buNone/>
            </a:pPr>
            <a:r>
              <a:rPr lang="en-US" sz="1350" b="1">
                <a:solidFill>
                  <a:schemeClr val="tx1"/>
                </a:solidFill>
              </a:rPr>
              <a:t>Mitigation Plan</a:t>
            </a:r>
          </a:p>
        </p:txBody>
      </p:sp>
      <p:pic>
        <p:nvPicPr>
          <p:cNvPr id="4" name="Picture 3" descr="A picture containing diagram&#10;&#10;Description automatically generated">
            <a:extLst>
              <a:ext uri="{FF2B5EF4-FFF2-40B4-BE49-F238E27FC236}">
                <a16:creationId xmlns:a16="http://schemas.microsoft.com/office/drawing/2014/main" id="{B2F653DA-A461-473E-8087-4967842F6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684165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9B91-5ACF-4094-953B-1EB4B2D13D49}"/>
              </a:ext>
            </a:extLst>
          </p:cNvPr>
          <p:cNvSpPr>
            <a:spLocks noGrp="1"/>
          </p:cNvSpPr>
          <p:nvPr>
            <p:ph type="title"/>
          </p:nvPr>
        </p:nvSpPr>
        <p:spPr>
          <a:xfrm>
            <a:off x="540001" y="540001"/>
            <a:ext cx="11123362" cy="997196"/>
          </a:xfrm>
        </p:spPr>
        <p:txBody>
          <a:bodyPr/>
          <a:lstStyle/>
          <a:p>
            <a:r>
              <a:rPr lang="en-US"/>
              <a:t>Coordination and Integration With Other Plans</a:t>
            </a:r>
            <a:br>
              <a:rPr lang="en-US"/>
            </a:br>
            <a:endParaRPr lang="en-US"/>
          </a:p>
        </p:txBody>
      </p:sp>
      <p:sp>
        <p:nvSpPr>
          <p:cNvPr id="3" name="Footer Placeholder 2">
            <a:extLst>
              <a:ext uri="{FF2B5EF4-FFF2-40B4-BE49-F238E27FC236}">
                <a16:creationId xmlns:a16="http://schemas.microsoft.com/office/drawing/2014/main" id="{D518F11E-18F3-4808-8A21-21C278EE6E10}"/>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A9928508-8399-4BC9-B605-2DE14DD032EF}"/>
              </a:ext>
            </a:extLst>
          </p:cNvPr>
          <p:cNvSpPr>
            <a:spLocks noGrp="1"/>
          </p:cNvSpPr>
          <p:nvPr>
            <p:ph type="sldNum" sz="quarter" idx="4"/>
          </p:nvPr>
        </p:nvSpPr>
        <p:spPr/>
        <p:txBody>
          <a:bodyPr/>
          <a:lstStyle/>
          <a:p>
            <a:fld id="{EEB2E137-973A-46DC-BB4E-688C661ACB66}" type="slidenum">
              <a:rPr lang="en-US" smtClean="0"/>
              <a:pPr/>
              <a:t>64</a:t>
            </a:fld>
            <a:endParaRPr lang="en-US"/>
          </a:p>
        </p:txBody>
      </p:sp>
      <p:sp>
        <p:nvSpPr>
          <p:cNvPr id="5" name="Text Placeholder 4">
            <a:extLst>
              <a:ext uri="{FF2B5EF4-FFF2-40B4-BE49-F238E27FC236}">
                <a16:creationId xmlns:a16="http://schemas.microsoft.com/office/drawing/2014/main" id="{6A3162AA-A154-45CB-A97F-D9B45E33E7ED}"/>
              </a:ext>
            </a:extLst>
          </p:cNvPr>
          <p:cNvSpPr>
            <a:spLocks noGrp="1"/>
          </p:cNvSpPr>
          <p:nvPr>
            <p:ph type="body" sz="quarter" idx="10"/>
          </p:nvPr>
        </p:nvSpPr>
        <p:spPr/>
        <p:txBody>
          <a:bodyPr/>
          <a:lstStyle/>
          <a:p>
            <a:r>
              <a:rPr lang="en-US"/>
              <a:t>What related plans should this plan be linked to?</a:t>
            </a:r>
          </a:p>
          <a:p>
            <a:pPr lvl="1"/>
            <a:r>
              <a:rPr lang="en-US"/>
              <a:t>Community Wildfire Protection Plans </a:t>
            </a:r>
          </a:p>
          <a:p>
            <a:pPr lvl="1"/>
            <a:r>
              <a:rPr lang="en-US"/>
              <a:t>Comprehensive/Land Use Plans</a:t>
            </a:r>
          </a:p>
          <a:p>
            <a:pPr lvl="1"/>
            <a:r>
              <a:rPr lang="en-US"/>
              <a:t>Capital Improvement Plans </a:t>
            </a:r>
          </a:p>
          <a:p>
            <a:pPr lvl="1"/>
            <a:r>
              <a:rPr lang="en-US"/>
              <a:t>Water Risk and Resilience planning per America’s Water Infrastructure Act</a:t>
            </a:r>
          </a:p>
          <a:p>
            <a:pPr marR="0" lvl="1" fontAlgn="auto">
              <a:buClrTx/>
              <a:buSzTx/>
              <a:tabLst/>
              <a:defRPr/>
            </a:pPr>
            <a:r>
              <a:rPr lang="en-US"/>
              <a:t>Montana Forest Action Plan </a:t>
            </a:r>
          </a:p>
          <a:p>
            <a:pPr marR="0" lvl="1" fontAlgn="auto">
              <a:buClrTx/>
              <a:buSzTx/>
              <a:tabLst/>
              <a:defRPr/>
            </a:pPr>
            <a:r>
              <a:rPr lang="en-US"/>
              <a:t>Montana State Water Plan </a:t>
            </a:r>
          </a:p>
          <a:p>
            <a:pPr marR="0" lvl="1" fontAlgn="auto">
              <a:buClrTx/>
              <a:buSzTx/>
              <a:tabLst/>
              <a:defRPr/>
            </a:pPr>
            <a:r>
              <a:rPr lang="en-US"/>
              <a:t>Non-Point Source Management Plan </a:t>
            </a:r>
          </a:p>
          <a:p>
            <a:pPr marR="0" lvl="1" fontAlgn="auto">
              <a:buClrTx/>
              <a:buSzTx/>
              <a:tabLst/>
              <a:defRPr/>
            </a:pPr>
            <a:r>
              <a:rPr lang="en-US"/>
              <a:t>Climate Solutions Plan</a:t>
            </a:r>
          </a:p>
          <a:p>
            <a:r>
              <a:rPr lang="en-US"/>
              <a:t>What related planning efforts are underway? E.g. tribal drought planning</a:t>
            </a:r>
          </a:p>
          <a:p>
            <a:pPr marL="0" indent="0">
              <a:buNone/>
            </a:pPr>
            <a:endParaRPr lang="en-US"/>
          </a:p>
        </p:txBody>
      </p:sp>
      <p:pic>
        <p:nvPicPr>
          <p:cNvPr id="6" name="Picture 5" descr="A picture containing diagram&#10;&#10;Description automatically generated">
            <a:extLst>
              <a:ext uri="{FF2B5EF4-FFF2-40B4-BE49-F238E27FC236}">
                <a16:creationId xmlns:a16="http://schemas.microsoft.com/office/drawing/2014/main" id="{4992B41D-FED4-470D-B9B2-C41AEC8F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18980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D3C14F-295C-4875-B77C-C6B44F1C2168}"/>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30972489-FCDC-495F-A159-829775EC7720}"/>
              </a:ext>
            </a:extLst>
          </p:cNvPr>
          <p:cNvSpPr>
            <a:spLocks noGrp="1"/>
          </p:cNvSpPr>
          <p:nvPr>
            <p:ph type="sldNum" sz="quarter" idx="11"/>
          </p:nvPr>
        </p:nvSpPr>
        <p:spPr/>
        <p:txBody>
          <a:bodyPr/>
          <a:lstStyle/>
          <a:p>
            <a:fld id="{EEB2E137-973A-46DC-BB4E-688C661ACB66}" type="slidenum">
              <a:rPr lang="en-US" smtClean="0"/>
              <a:pPr/>
              <a:t>65</a:t>
            </a:fld>
            <a:endParaRPr lang="en-US"/>
          </a:p>
        </p:txBody>
      </p:sp>
      <p:pic>
        <p:nvPicPr>
          <p:cNvPr id="5" name="Picture 4">
            <a:extLst>
              <a:ext uri="{FF2B5EF4-FFF2-40B4-BE49-F238E27FC236}">
                <a16:creationId xmlns:a16="http://schemas.microsoft.com/office/drawing/2014/main" id="{633D0087-71CB-437C-A868-956169BA68C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9898F6D7-8711-47EA-A310-C9C7549F3D68}"/>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C1634F79-92A7-4512-A974-832CCBD01EED}"/>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other existing or recent plans, reports, or studies should be reviewed for this planning process? </a:t>
            </a:r>
          </a:p>
        </p:txBody>
      </p:sp>
      <p:sp>
        <p:nvSpPr>
          <p:cNvPr id="9" name="Rectangle 8">
            <a:extLst>
              <a:ext uri="{FF2B5EF4-FFF2-40B4-BE49-F238E27FC236}">
                <a16:creationId xmlns:a16="http://schemas.microsoft.com/office/drawing/2014/main" id="{B2E91E09-57B9-4C1C-A8DE-C5EAF59D5946}"/>
              </a:ext>
            </a:extLst>
          </p:cNvPr>
          <p:cNvSpPr/>
          <p:nvPr>
            <p:custDataLst>
              <p:tags r:id="rId5"/>
            </p:custDataLst>
          </p:nvPr>
        </p:nvSpPr>
        <p:spPr>
          <a:xfrm>
            <a:off x="3200400" y="5739338"/>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A038E2DE-3C05-4E06-8384-5D4B3CE88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137750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3DDF73-DBAD-4099-A7C0-D4E611D01C56}"/>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E35C56B9-BB11-40F0-8FFC-2CDA267392E3}"/>
              </a:ext>
            </a:extLst>
          </p:cNvPr>
          <p:cNvSpPr>
            <a:spLocks noGrp="1"/>
          </p:cNvSpPr>
          <p:nvPr>
            <p:ph type="sldNum" sz="quarter" idx="11"/>
          </p:nvPr>
        </p:nvSpPr>
        <p:spPr/>
        <p:txBody>
          <a:bodyPr/>
          <a:lstStyle/>
          <a:p>
            <a:fld id="{EEB2E137-973A-46DC-BB4E-688C661ACB66}" type="slidenum">
              <a:rPr lang="en-US" smtClean="0"/>
              <a:pPr/>
              <a:t>66</a:t>
            </a:fld>
            <a:endParaRPr lang="en-US"/>
          </a:p>
        </p:txBody>
      </p:sp>
      <p:pic>
        <p:nvPicPr>
          <p:cNvPr id="5" name="Picture 4">
            <a:extLst>
              <a:ext uri="{FF2B5EF4-FFF2-40B4-BE49-F238E27FC236}">
                <a16:creationId xmlns:a16="http://schemas.microsoft.com/office/drawing/2014/main" id="{40E72468-324D-49FE-B79B-27F8DB08F2D5}"/>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4E12A1F8-A895-4B76-9359-B5F71BF776BF}"/>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466C6DDD-8F07-47C3-95BA-EA7A9FB8A0B2}"/>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What opportunities exist to coordinate or integrate the Hazard Mitigation Plan with other planning mechanisms?</a:t>
            </a:r>
          </a:p>
        </p:txBody>
      </p:sp>
      <p:sp>
        <p:nvSpPr>
          <p:cNvPr id="9" name="Rectangle 8">
            <a:extLst>
              <a:ext uri="{FF2B5EF4-FFF2-40B4-BE49-F238E27FC236}">
                <a16:creationId xmlns:a16="http://schemas.microsoft.com/office/drawing/2014/main" id="{C6A734BA-62DC-4F87-A4EA-95E333EAA794}"/>
              </a:ext>
            </a:extLst>
          </p:cNvPr>
          <p:cNvSpPr/>
          <p:nvPr>
            <p:custDataLst>
              <p:tags r:id="rId5"/>
            </p:custDataLst>
          </p:nvPr>
        </p:nvSpPr>
        <p:spPr>
          <a:xfrm>
            <a:off x="3200400" y="5749474"/>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rgbClr val="5B5B5B"/>
                </a:solidFill>
              </a:rPr>
              <a:t>ⓘ</a:t>
            </a:r>
            <a:r>
              <a:rPr lang="en-US" sz="1400" dirty="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6D323DF7-40C0-4EAB-A292-F5BB14C32E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202336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2967204"/>
            <a:ext cx="8616699" cy="1107996"/>
          </a:xfrm>
        </p:spPr>
        <p:txBody>
          <a:bodyPr/>
          <a:lstStyle/>
          <a:p>
            <a:pPr lvl="0"/>
            <a:r>
              <a:rPr lang="en-US"/>
              <a:t>Planning for Public and Stakeholder Involvement</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67</a:t>
            </a:fld>
            <a:endParaRPr lang="en-US"/>
          </a:p>
        </p:txBody>
      </p:sp>
      <p:pic>
        <p:nvPicPr>
          <p:cNvPr id="5" name="Picture 4" descr="A picture containing diagram&#10;&#10;Description automatically generated">
            <a:extLst>
              <a:ext uri="{FF2B5EF4-FFF2-40B4-BE49-F238E27FC236}">
                <a16:creationId xmlns:a16="http://schemas.microsoft.com/office/drawing/2014/main" id="{BCF9A233-7F30-490E-8EF3-CF4C597CA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57857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050B-54F0-493B-86B5-5F1D9D3F9CE8}"/>
              </a:ext>
            </a:extLst>
          </p:cNvPr>
          <p:cNvSpPr>
            <a:spLocks noGrp="1"/>
          </p:cNvSpPr>
          <p:nvPr>
            <p:ph type="title"/>
          </p:nvPr>
        </p:nvSpPr>
        <p:spPr>
          <a:xfrm>
            <a:off x="540001" y="540001"/>
            <a:ext cx="11123362" cy="997196"/>
          </a:xfrm>
        </p:spPr>
        <p:txBody>
          <a:bodyPr/>
          <a:lstStyle/>
          <a:p>
            <a:r>
              <a:rPr lang="en-US"/>
              <a:t>Planning for Public and Stakeholder Involvement</a:t>
            </a:r>
            <a:br>
              <a:rPr lang="en-US"/>
            </a:br>
            <a:endParaRPr lang="en-US"/>
          </a:p>
        </p:txBody>
      </p:sp>
      <p:sp>
        <p:nvSpPr>
          <p:cNvPr id="3" name="Footer Placeholder 2">
            <a:extLst>
              <a:ext uri="{FF2B5EF4-FFF2-40B4-BE49-F238E27FC236}">
                <a16:creationId xmlns:a16="http://schemas.microsoft.com/office/drawing/2014/main" id="{6A5C45F2-6DCD-45FD-A80C-25311A03D8E8}"/>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6ECB119F-C79F-4C85-B9EC-D443BB64D647}"/>
              </a:ext>
            </a:extLst>
          </p:cNvPr>
          <p:cNvSpPr>
            <a:spLocks noGrp="1"/>
          </p:cNvSpPr>
          <p:nvPr>
            <p:ph type="sldNum" sz="quarter" idx="4"/>
          </p:nvPr>
        </p:nvSpPr>
        <p:spPr/>
        <p:txBody>
          <a:bodyPr/>
          <a:lstStyle/>
          <a:p>
            <a:fld id="{EEB2E137-973A-46DC-BB4E-688C661ACB66}" type="slidenum">
              <a:rPr lang="en-US" smtClean="0"/>
              <a:pPr/>
              <a:t>68</a:t>
            </a:fld>
            <a:endParaRPr lang="en-US"/>
          </a:p>
        </p:txBody>
      </p:sp>
      <p:sp>
        <p:nvSpPr>
          <p:cNvPr id="5" name="Text Placeholder 4">
            <a:extLst>
              <a:ext uri="{FF2B5EF4-FFF2-40B4-BE49-F238E27FC236}">
                <a16:creationId xmlns:a16="http://schemas.microsoft.com/office/drawing/2014/main" id="{C8FFC8D4-4027-4EBA-A227-7586D7731A73}"/>
              </a:ext>
            </a:extLst>
          </p:cNvPr>
          <p:cNvSpPr>
            <a:spLocks noGrp="1"/>
          </p:cNvSpPr>
          <p:nvPr>
            <p:ph type="body" sz="quarter" idx="10"/>
          </p:nvPr>
        </p:nvSpPr>
        <p:spPr>
          <a:xfrm>
            <a:off x="539751" y="1250572"/>
            <a:ext cx="10054678" cy="4680000"/>
          </a:xfrm>
          <a:ln>
            <a:noFill/>
          </a:ln>
        </p:spPr>
        <p:txBody>
          <a:bodyPr/>
          <a:lstStyle/>
          <a:p>
            <a:r>
              <a:rPr lang="en-US" dirty="0"/>
              <a:t>Proposed activities – Wood assistance</a:t>
            </a:r>
          </a:p>
          <a:p>
            <a:pPr lvl="1"/>
            <a:r>
              <a:rPr lang="en-US" dirty="0"/>
              <a:t>Online survey will be developed</a:t>
            </a:r>
          </a:p>
          <a:p>
            <a:pPr lvl="1"/>
            <a:r>
              <a:rPr lang="en-US" dirty="0"/>
              <a:t>Virtual public meeting engagement room</a:t>
            </a:r>
          </a:p>
          <a:p>
            <a:pPr lvl="1"/>
            <a:r>
              <a:rPr lang="en-US" dirty="0"/>
              <a:t>Virtual public meeting</a:t>
            </a:r>
          </a:p>
          <a:p>
            <a:pPr lvl="1"/>
            <a:r>
              <a:rPr lang="en-US" dirty="0"/>
              <a:t>Draft plan for public review with online feedback form</a:t>
            </a:r>
          </a:p>
          <a:p>
            <a:r>
              <a:rPr lang="en-US" dirty="0"/>
              <a:t>Counties and Jurisdictions</a:t>
            </a:r>
          </a:p>
          <a:p>
            <a:pPr lvl="1"/>
            <a:r>
              <a:rPr lang="en-US" dirty="0"/>
              <a:t>Discussion of the Regional Plan as an agenda item at County Commissioner meetings and tribal and town council meetings.</a:t>
            </a:r>
          </a:p>
          <a:p>
            <a:pPr lvl="1"/>
            <a:r>
              <a:rPr lang="en-US" dirty="0"/>
              <a:t>Assisting posting the draft plan online and soliciting comments prior to submittal to MT DES/FEMA. </a:t>
            </a:r>
          </a:p>
          <a:p>
            <a:pPr lvl="1"/>
            <a:r>
              <a:rPr lang="en-US" dirty="0"/>
              <a:t>Hosting additional meetings as desired</a:t>
            </a:r>
          </a:p>
          <a:p>
            <a:pPr marL="0" indent="0">
              <a:buNone/>
            </a:pPr>
            <a:endParaRPr lang="en-US" dirty="0"/>
          </a:p>
          <a:p>
            <a:endParaRPr lang="en-US" dirty="0"/>
          </a:p>
        </p:txBody>
      </p:sp>
      <p:pic>
        <p:nvPicPr>
          <p:cNvPr id="7" name="Picture 6">
            <a:extLst>
              <a:ext uri="{FF2B5EF4-FFF2-40B4-BE49-F238E27FC236}">
                <a16:creationId xmlns:a16="http://schemas.microsoft.com/office/drawing/2014/main" id="{7761AB27-BBB6-46E7-8294-E4FD805E9CE6}"/>
              </a:ext>
            </a:extLst>
          </p:cNvPr>
          <p:cNvPicPr>
            <a:picLocks noChangeAspect="1"/>
          </p:cNvPicPr>
          <p:nvPr/>
        </p:nvPicPr>
        <p:blipFill>
          <a:blip r:embed="rId2"/>
          <a:stretch>
            <a:fillRect/>
          </a:stretch>
        </p:blipFill>
        <p:spPr>
          <a:xfrm>
            <a:off x="7827236" y="1038599"/>
            <a:ext cx="3824763" cy="2067719"/>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422B061-E446-4ACF-B1C8-CC964471E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28485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8C94-ACC1-4031-9B8E-BF482189D5F2}"/>
              </a:ext>
            </a:extLst>
          </p:cNvPr>
          <p:cNvSpPr>
            <a:spLocks noGrp="1"/>
          </p:cNvSpPr>
          <p:nvPr>
            <p:ph type="title"/>
          </p:nvPr>
        </p:nvSpPr>
        <p:spPr/>
        <p:txBody>
          <a:bodyPr/>
          <a:lstStyle/>
          <a:p>
            <a:r>
              <a:rPr lang="en-US"/>
              <a:t>Project Website</a:t>
            </a:r>
          </a:p>
        </p:txBody>
      </p:sp>
      <p:sp>
        <p:nvSpPr>
          <p:cNvPr id="3" name="Footer Placeholder 2">
            <a:extLst>
              <a:ext uri="{FF2B5EF4-FFF2-40B4-BE49-F238E27FC236}">
                <a16:creationId xmlns:a16="http://schemas.microsoft.com/office/drawing/2014/main" id="{46C709B9-D14B-435C-8842-CDA8778FCE8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D2BBC641-1711-493A-B6C1-2E964850BF30}"/>
              </a:ext>
            </a:extLst>
          </p:cNvPr>
          <p:cNvSpPr>
            <a:spLocks noGrp="1"/>
          </p:cNvSpPr>
          <p:nvPr>
            <p:ph type="sldNum" sz="quarter" idx="4"/>
          </p:nvPr>
        </p:nvSpPr>
        <p:spPr/>
        <p:txBody>
          <a:bodyPr/>
          <a:lstStyle/>
          <a:p>
            <a:fld id="{EEB2E137-973A-46DC-BB4E-688C661ACB66}" type="slidenum">
              <a:rPr lang="en-US" smtClean="0"/>
              <a:pPr/>
              <a:t>69</a:t>
            </a:fld>
            <a:endParaRPr lang="en-US"/>
          </a:p>
        </p:txBody>
      </p:sp>
      <p:sp>
        <p:nvSpPr>
          <p:cNvPr id="5" name="Text Placeholder 4">
            <a:extLst>
              <a:ext uri="{FF2B5EF4-FFF2-40B4-BE49-F238E27FC236}">
                <a16:creationId xmlns:a16="http://schemas.microsoft.com/office/drawing/2014/main" id="{2AD10EE3-4D77-416B-B551-BD42DC546F06}"/>
              </a:ext>
            </a:extLst>
          </p:cNvPr>
          <p:cNvSpPr>
            <a:spLocks noGrp="1"/>
          </p:cNvSpPr>
          <p:nvPr>
            <p:ph type="body" sz="quarter" idx="10"/>
          </p:nvPr>
        </p:nvSpPr>
        <p:spPr/>
        <p:txBody>
          <a:bodyPr/>
          <a:lstStyle/>
          <a:p>
            <a:r>
              <a:rPr lang="en-US"/>
              <a:t>Project website will be developed to include:</a:t>
            </a:r>
          </a:p>
          <a:p>
            <a:pPr lvl="1"/>
            <a:r>
              <a:rPr lang="en-US"/>
              <a:t>Presentations, agendas, minutes from planning team and public meetings</a:t>
            </a:r>
          </a:p>
          <a:p>
            <a:pPr lvl="1"/>
            <a:r>
              <a:rPr lang="en-US"/>
              <a:t>Draft plan sections and documents planning team and public review</a:t>
            </a:r>
          </a:p>
          <a:p>
            <a:pPr lvl="1"/>
            <a:r>
              <a:rPr lang="en-US"/>
              <a:t>Resources to support the plan development, such as the Regional Resilience Toolkit, FEMA Mitigation Ideas publication</a:t>
            </a:r>
          </a:p>
          <a:p>
            <a:pPr lvl="1"/>
            <a:r>
              <a:rPr lang="en-US"/>
              <a:t>Project schedule</a:t>
            </a:r>
          </a:p>
          <a:p>
            <a:pPr lvl="1"/>
            <a:r>
              <a:rPr lang="en-US"/>
              <a:t>Upcoming meeting dates</a:t>
            </a:r>
          </a:p>
          <a:p>
            <a:pPr lvl="1"/>
            <a:r>
              <a:rPr lang="en-US"/>
              <a:t>Descriptions of identified hazards for public education</a:t>
            </a:r>
          </a:p>
          <a:p>
            <a:pPr lvl="1"/>
            <a:r>
              <a:rPr lang="en-US"/>
              <a:t>Access to a public survey for public and stakeholder input</a:t>
            </a:r>
          </a:p>
        </p:txBody>
      </p:sp>
      <p:pic>
        <p:nvPicPr>
          <p:cNvPr id="6" name="Picture 5" descr="A picture containing diagram&#10;&#10;Description automatically generated">
            <a:extLst>
              <a:ext uri="{FF2B5EF4-FFF2-40B4-BE49-F238E27FC236}">
                <a16:creationId xmlns:a16="http://schemas.microsoft.com/office/drawing/2014/main" id="{F75CA3BC-BE42-43CA-A2CA-8A47B1983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317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54DD2B-E5E4-4FD5-AB34-D8D34AE85DE1}"/>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1D4B69CA-54D4-4202-9BEB-F5C1C39100D4}"/>
              </a:ext>
            </a:extLst>
          </p:cNvPr>
          <p:cNvSpPr>
            <a:spLocks noGrp="1"/>
          </p:cNvSpPr>
          <p:nvPr>
            <p:ph type="sldNum" sz="quarter" idx="11"/>
          </p:nvPr>
        </p:nvSpPr>
        <p:spPr/>
        <p:txBody>
          <a:bodyPr/>
          <a:lstStyle/>
          <a:p>
            <a:fld id="{EEB2E137-973A-46DC-BB4E-688C661ACB66}" type="slidenum">
              <a:rPr lang="en-US" smtClean="0"/>
              <a:pPr/>
              <a:t>7</a:t>
            </a:fld>
            <a:endParaRPr lang="en-US"/>
          </a:p>
        </p:txBody>
      </p:sp>
      <p:pic>
        <p:nvPicPr>
          <p:cNvPr id="5" name="Picture 4">
            <a:extLst>
              <a:ext uri="{FF2B5EF4-FFF2-40B4-BE49-F238E27FC236}">
                <a16:creationId xmlns:a16="http://schemas.microsoft.com/office/drawing/2014/main" id="{66D0EDE2-2D51-492D-A2D2-73F9F91B88A5}"/>
              </a:ext>
            </a:extLst>
          </p:cNvPr>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2B7CE4DA-CFBA-4C09-A875-1CECD0593057}"/>
              </a:ext>
            </a:extLst>
          </p:cNvPr>
          <p:cNvPicPr>
            <a:picLocks/>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07A3C55B-43A1-4DFB-97AD-351FEF10C531}"/>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Join us at slido.com</a:t>
            </a:r>
            <a:br>
              <a:rPr lang="en-US" sz="3600" b="1">
                <a:solidFill>
                  <a:srgbClr val="5B5B5B"/>
                </a:solidFill>
              </a:rPr>
            </a:br>
            <a:r>
              <a:rPr lang="en-US" sz="3600" b="1">
                <a:solidFill>
                  <a:srgbClr val="5B5B5B"/>
                </a:solidFill>
              </a:rPr>
              <a:t>#CentralKickoff</a:t>
            </a:r>
          </a:p>
        </p:txBody>
      </p:sp>
      <p:pic>
        <p:nvPicPr>
          <p:cNvPr id="10" name="Picture 9" descr="A picture containing diagram&#10;&#10;Description automatically generated">
            <a:extLst>
              <a:ext uri="{FF2B5EF4-FFF2-40B4-BE49-F238E27FC236}">
                <a16:creationId xmlns:a16="http://schemas.microsoft.com/office/drawing/2014/main" id="{FFB8E3FF-BE9F-44FC-A9A8-2AC86F9A4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211552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1D2104-7584-40F1-B7AF-7DBEA9DE19DA}"/>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C04B1EF2-1AD0-4599-A696-F5F4F0AECC25}"/>
              </a:ext>
            </a:extLst>
          </p:cNvPr>
          <p:cNvSpPr>
            <a:spLocks noGrp="1"/>
          </p:cNvSpPr>
          <p:nvPr>
            <p:ph type="sldNum" sz="quarter" idx="11"/>
          </p:nvPr>
        </p:nvSpPr>
        <p:spPr/>
        <p:txBody>
          <a:bodyPr/>
          <a:lstStyle/>
          <a:p>
            <a:fld id="{EEB2E137-973A-46DC-BB4E-688C661ACB66}" type="slidenum">
              <a:rPr lang="en-US" smtClean="0"/>
              <a:pPr/>
              <a:t>70</a:t>
            </a:fld>
            <a:endParaRPr lang="en-US"/>
          </a:p>
        </p:txBody>
      </p:sp>
      <p:pic>
        <p:nvPicPr>
          <p:cNvPr id="5" name="Picture 4">
            <a:extLst>
              <a:ext uri="{FF2B5EF4-FFF2-40B4-BE49-F238E27FC236}">
                <a16:creationId xmlns:a16="http://schemas.microsoft.com/office/drawing/2014/main" id="{C0569D62-3E7D-484E-A12C-7C449A1E2E28}"/>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5B9FEF84-6ADA-407A-8A18-7CB783C5B262}"/>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76D0018A-EE66-42AB-A825-127DAA0F4DF7}"/>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Are there any upcoming opportunities for outreach at scheduled public meetings or events? </a:t>
            </a:r>
          </a:p>
        </p:txBody>
      </p:sp>
      <p:sp>
        <p:nvSpPr>
          <p:cNvPr id="9" name="Rectangle 8">
            <a:extLst>
              <a:ext uri="{FF2B5EF4-FFF2-40B4-BE49-F238E27FC236}">
                <a16:creationId xmlns:a16="http://schemas.microsoft.com/office/drawing/2014/main" id="{489064B1-344D-40A2-A07B-06570EA10940}"/>
              </a:ext>
            </a:extLst>
          </p:cNvPr>
          <p:cNvSpPr/>
          <p:nvPr>
            <p:custDataLst>
              <p:tags r:id="rId5"/>
            </p:custDataLst>
          </p:nvPr>
        </p:nvSpPr>
        <p:spPr>
          <a:xfrm>
            <a:off x="3200400" y="5839874"/>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ABEBD304-68C8-4850-80E9-DA5DD1EB5A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426189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35F87-1662-45E7-B26D-456558EA73E3}"/>
              </a:ext>
            </a:extLst>
          </p:cNvPr>
          <p:cNvSpPr>
            <a:spLocks noGrp="1"/>
          </p:cNvSpPr>
          <p:nvPr>
            <p:ph type="title"/>
          </p:nvPr>
        </p:nvSpPr>
        <p:spPr>
          <a:xfrm>
            <a:off x="540001" y="3521202"/>
            <a:ext cx="8616699" cy="553998"/>
          </a:xfrm>
        </p:spPr>
        <p:txBody>
          <a:bodyPr/>
          <a:lstStyle/>
          <a:p>
            <a:r>
              <a:rPr lang="en-US"/>
              <a:t>Information Needs and Next Steps</a:t>
            </a:r>
          </a:p>
        </p:txBody>
      </p:sp>
      <p:sp>
        <p:nvSpPr>
          <p:cNvPr id="2" name="Footer Placeholder 1">
            <a:extLst>
              <a:ext uri="{FF2B5EF4-FFF2-40B4-BE49-F238E27FC236}">
                <a16:creationId xmlns:a16="http://schemas.microsoft.com/office/drawing/2014/main" id="{CBBC494A-30C7-4AAA-BAE7-211820D78D93}"/>
              </a:ext>
            </a:extLst>
          </p:cNvPr>
          <p:cNvSpPr>
            <a:spLocks noGrp="1"/>
          </p:cNvSpPr>
          <p:nvPr>
            <p:ph type="ftr" sz="quarter" idx="3"/>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86511BB7-2F70-498B-BE62-FCF787DE18BA}"/>
              </a:ext>
            </a:extLst>
          </p:cNvPr>
          <p:cNvSpPr>
            <a:spLocks noGrp="1"/>
          </p:cNvSpPr>
          <p:nvPr>
            <p:ph type="sldNum" sz="quarter" idx="4"/>
          </p:nvPr>
        </p:nvSpPr>
        <p:spPr/>
        <p:txBody>
          <a:bodyPr/>
          <a:lstStyle/>
          <a:p>
            <a:fld id="{EEB2E137-973A-46DC-BB4E-688C661ACB66}" type="slidenum">
              <a:rPr lang="en-US" smtClean="0"/>
              <a:pPr/>
              <a:t>71</a:t>
            </a:fld>
            <a:endParaRPr lang="en-US"/>
          </a:p>
        </p:txBody>
      </p:sp>
      <p:pic>
        <p:nvPicPr>
          <p:cNvPr id="5" name="Picture 4" descr="A picture containing diagram&#10;&#10;Description automatically generated">
            <a:extLst>
              <a:ext uri="{FF2B5EF4-FFF2-40B4-BE49-F238E27FC236}">
                <a16:creationId xmlns:a16="http://schemas.microsoft.com/office/drawing/2014/main" id="{AB043BD8-C5DB-49B5-AF03-44F088591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20688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225F-48BD-4EFD-9DF1-2B907EDD1B44}"/>
              </a:ext>
            </a:extLst>
          </p:cNvPr>
          <p:cNvSpPr>
            <a:spLocks noGrp="1"/>
          </p:cNvSpPr>
          <p:nvPr>
            <p:ph type="title"/>
          </p:nvPr>
        </p:nvSpPr>
        <p:spPr/>
        <p:txBody>
          <a:bodyPr/>
          <a:lstStyle/>
          <a:p>
            <a:r>
              <a:rPr lang="en-US"/>
              <a:t>Project Tasks and Schedule</a:t>
            </a:r>
          </a:p>
        </p:txBody>
      </p:sp>
      <p:sp>
        <p:nvSpPr>
          <p:cNvPr id="3" name="Footer Placeholder 2">
            <a:extLst>
              <a:ext uri="{FF2B5EF4-FFF2-40B4-BE49-F238E27FC236}">
                <a16:creationId xmlns:a16="http://schemas.microsoft.com/office/drawing/2014/main" id="{858FB771-7927-4359-A487-B7A53EDB39D6}"/>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8282F94E-7077-4B70-BA78-665A8D38C190}"/>
              </a:ext>
            </a:extLst>
          </p:cNvPr>
          <p:cNvSpPr>
            <a:spLocks noGrp="1"/>
          </p:cNvSpPr>
          <p:nvPr>
            <p:ph type="sldNum" sz="quarter" idx="4"/>
          </p:nvPr>
        </p:nvSpPr>
        <p:spPr/>
        <p:txBody>
          <a:bodyPr/>
          <a:lstStyle/>
          <a:p>
            <a:fld id="{EEB2E137-973A-46DC-BB4E-688C661ACB66}" type="slidenum">
              <a:rPr lang="en-US" smtClean="0"/>
              <a:pPr/>
              <a:t>72</a:t>
            </a:fld>
            <a:endParaRPr lang="en-US"/>
          </a:p>
        </p:txBody>
      </p:sp>
      <p:pic>
        <p:nvPicPr>
          <p:cNvPr id="48" name="Picture 47">
            <a:extLst>
              <a:ext uri="{FF2B5EF4-FFF2-40B4-BE49-F238E27FC236}">
                <a16:creationId xmlns:a16="http://schemas.microsoft.com/office/drawing/2014/main" id="{2F3A1CBD-3793-4AF7-B067-681E94128EAA}"/>
              </a:ext>
            </a:extLst>
          </p:cNvPr>
          <p:cNvPicPr>
            <a:picLocks noChangeAspect="1"/>
          </p:cNvPicPr>
          <p:nvPr/>
        </p:nvPicPr>
        <p:blipFill rotWithShape="1">
          <a:blip r:embed="rId3"/>
          <a:srcRect l="33851" t="23759" r="38052" b="35807"/>
          <a:stretch/>
        </p:blipFill>
        <p:spPr>
          <a:xfrm>
            <a:off x="171449" y="1247901"/>
            <a:ext cx="11860485" cy="3200274"/>
          </a:xfrm>
          <a:prstGeom prst="rect">
            <a:avLst/>
          </a:prstGeom>
        </p:spPr>
      </p:pic>
      <p:sp>
        <p:nvSpPr>
          <p:cNvPr id="49" name="TextBox 48">
            <a:extLst>
              <a:ext uri="{FF2B5EF4-FFF2-40B4-BE49-F238E27FC236}">
                <a16:creationId xmlns:a16="http://schemas.microsoft.com/office/drawing/2014/main" id="{8C2F3E4A-9E85-4DE5-9B29-B0C14802DFA9}"/>
              </a:ext>
            </a:extLst>
          </p:cNvPr>
          <p:cNvSpPr txBox="1"/>
          <p:nvPr/>
        </p:nvSpPr>
        <p:spPr>
          <a:xfrm>
            <a:off x="6705600" y="1257426"/>
            <a:ext cx="354832" cy="226591"/>
          </a:xfrm>
          <a:prstGeom prst="rect">
            <a:avLst/>
          </a:prstGeom>
          <a:noFill/>
        </p:spPr>
        <p:txBody>
          <a:bodyPr wrap="none" lIns="36000" tIns="36000" rIns="36000" bIns="36000" rtlCol="0">
            <a:spAutoFit/>
          </a:bodyPr>
          <a:lstStyle/>
          <a:p>
            <a:pPr algn="l"/>
            <a:r>
              <a:rPr lang="en-US" sz="1000" b="1">
                <a:latin typeface="Arial" panose="020B0604020202020204" pitchFamily="34" charset="0"/>
                <a:cs typeface="Arial" panose="020B0604020202020204" pitchFamily="34" charset="0"/>
              </a:rPr>
              <a:t>2022</a:t>
            </a:r>
            <a:endParaRPr lang="en-US" b="1">
              <a:latin typeface="Arial" panose="020B0604020202020204" pitchFamily="34" charset="0"/>
              <a:cs typeface="Arial" panose="020B0604020202020204" pitchFamily="34" charset="0"/>
            </a:endParaRPr>
          </a:p>
        </p:txBody>
      </p:sp>
      <p:pic>
        <p:nvPicPr>
          <p:cNvPr id="50" name="Picture 49" descr="A picture containing diagram&#10;&#10;Description automatically generated">
            <a:extLst>
              <a:ext uri="{FF2B5EF4-FFF2-40B4-BE49-F238E27FC236}">
                <a16:creationId xmlns:a16="http://schemas.microsoft.com/office/drawing/2014/main" id="{1B241A7E-56A1-4DFE-9F85-DB0CF4FFE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131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EDC9-E02D-4564-A7ED-E06D839E4FC0}"/>
              </a:ext>
            </a:extLst>
          </p:cNvPr>
          <p:cNvSpPr>
            <a:spLocks noGrp="1"/>
          </p:cNvSpPr>
          <p:nvPr>
            <p:ph type="title"/>
          </p:nvPr>
        </p:nvSpPr>
        <p:spPr>
          <a:xfrm>
            <a:off x="540001" y="540001"/>
            <a:ext cx="11123362" cy="997196"/>
          </a:xfrm>
        </p:spPr>
        <p:txBody>
          <a:bodyPr/>
          <a:lstStyle/>
          <a:p>
            <a:r>
              <a:rPr lang="en-US"/>
              <a:t>Initial Information Needs/Next Steps</a:t>
            </a:r>
            <a:br>
              <a:rPr lang="en-US"/>
            </a:br>
            <a:endParaRPr lang="en-US"/>
          </a:p>
        </p:txBody>
      </p:sp>
      <p:sp>
        <p:nvSpPr>
          <p:cNvPr id="3" name="Footer Placeholder 2">
            <a:extLst>
              <a:ext uri="{FF2B5EF4-FFF2-40B4-BE49-F238E27FC236}">
                <a16:creationId xmlns:a16="http://schemas.microsoft.com/office/drawing/2014/main" id="{AC696EE2-FD8A-4A7A-9242-DF4BF370AB78}"/>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4676D0D7-CAB3-4802-894B-8061BAF6D9A5}"/>
              </a:ext>
            </a:extLst>
          </p:cNvPr>
          <p:cNvSpPr>
            <a:spLocks noGrp="1"/>
          </p:cNvSpPr>
          <p:nvPr>
            <p:ph type="sldNum" sz="quarter" idx="4"/>
          </p:nvPr>
        </p:nvSpPr>
        <p:spPr/>
        <p:txBody>
          <a:bodyPr/>
          <a:lstStyle/>
          <a:p>
            <a:fld id="{EEB2E137-973A-46DC-BB4E-688C661ACB66}" type="slidenum">
              <a:rPr lang="en-US" smtClean="0"/>
              <a:pPr/>
              <a:t>73</a:t>
            </a:fld>
            <a:endParaRPr lang="en-US"/>
          </a:p>
        </p:txBody>
      </p:sp>
      <p:sp>
        <p:nvSpPr>
          <p:cNvPr id="5" name="Text Placeholder 4">
            <a:extLst>
              <a:ext uri="{FF2B5EF4-FFF2-40B4-BE49-F238E27FC236}">
                <a16:creationId xmlns:a16="http://schemas.microsoft.com/office/drawing/2014/main" id="{7AB4411A-0C5D-46AB-84E0-24F676D7AD65}"/>
              </a:ext>
            </a:extLst>
          </p:cNvPr>
          <p:cNvSpPr>
            <a:spLocks noGrp="1"/>
          </p:cNvSpPr>
          <p:nvPr>
            <p:ph type="body" sz="quarter" idx="10"/>
          </p:nvPr>
        </p:nvSpPr>
        <p:spPr>
          <a:xfrm>
            <a:off x="540001" y="1164749"/>
            <a:ext cx="11123613" cy="4680000"/>
          </a:xfrm>
        </p:spPr>
        <p:txBody>
          <a:bodyPr/>
          <a:lstStyle/>
          <a:p>
            <a:r>
              <a:rPr lang="en-US"/>
              <a:t>Data Collection Guide will be developed</a:t>
            </a:r>
          </a:p>
          <a:p>
            <a:pPr lvl="1"/>
            <a:r>
              <a:rPr lang="en-US"/>
              <a:t>Complete one for each county, municipality, and tribe based on various department input</a:t>
            </a:r>
          </a:p>
          <a:p>
            <a:pPr lvl="1"/>
            <a:r>
              <a:rPr lang="en-US"/>
              <a:t>Capture details on:</a:t>
            </a:r>
          </a:p>
          <a:p>
            <a:pPr lvl="2"/>
            <a:r>
              <a:rPr lang="en-US"/>
              <a:t>Recent hazard impacts in last 5 years</a:t>
            </a:r>
          </a:p>
          <a:p>
            <a:pPr lvl="2"/>
            <a:r>
              <a:rPr lang="en-US"/>
              <a:t>Capability assessment updates</a:t>
            </a:r>
          </a:p>
          <a:p>
            <a:r>
              <a:rPr lang="en-US"/>
              <a:t>GIS data collection </a:t>
            </a:r>
          </a:p>
          <a:p>
            <a:r>
              <a:rPr lang="en-US"/>
              <a:t>Stakeholders</a:t>
            </a:r>
          </a:p>
          <a:p>
            <a:pPr lvl="1"/>
            <a:r>
              <a:rPr lang="en-US"/>
              <a:t>Provide additional information as applicable – hazards, plans, projects</a:t>
            </a:r>
          </a:p>
          <a:p>
            <a:pPr lvl="1"/>
            <a:r>
              <a:rPr lang="en-US"/>
              <a:t>Stay in loop via email group from DES, County and Tribal Coordinators</a:t>
            </a:r>
          </a:p>
          <a:p>
            <a:r>
              <a:rPr lang="en-US"/>
              <a:t>Future planning workshops in spring/summer dates TBD</a:t>
            </a:r>
          </a:p>
        </p:txBody>
      </p:sp>
      <p:pic>
        <p:nvPicPr>
          <p:cNvPr id="6" name="Picture 5" descr="A picture containing diagram&#10;&#10;Description automatically generated">
            <a:extLst>
              <a:ext uri="{FF2B5EF4-FFF2-40B4-BE49-F238E27FC236}">
                <a16:creationId xmlns:a16="http://schemas.microsoft.com/office/drawing/2014/main" id="{93607AFA-BBCB-49F6-9841-22CF49903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35931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14B-A2CC-42E9-9A30-C75A3AC5A815}"/>
              </a:ext>
            </a:extLst>
          </p:cNvPr>
          <p:cNvSpPr>
            <a:spLocks noGrp="1"/>
          </p:cNvSpPr>
          <p:nvPr>
            <p:ph type="title"/>
          </p:nvPr>
        </p:nvSpPr>
        <p:spPr>
          <a:xfrm>
            <a:off x="540001" y="3521202"/>
            <a:ext cx="8616699" cy="553998"/>
          </a:xfrm>
        </p:spPr>
        <p:txBody>
          <a:bodyPr/>
          <a:lstStyle/>
          <a:p>
            <a:pPr lvl="0"/>
            <a:r>
              <a:rPr lang="en-US"/>
              <a:t>Questions?</a:t>
            </a:r>
          </a:p>
        </p:txBody>
      </p:sp>
      <p:sp>
        <p:nvSpPr>
          <p:cNvPr id="3" name="Footer Placeholder 2">
            <a:extLst>
              <a:ext uri="{FF2B5EF4-FFF2-40B4-BE49-F238E27FC236}">
                <a16:creationId xmlns:a16="http://schemas.microsoft.com/office/drawing/2014/main" id="{25033571-156A-4669-B183-7C6F54652952}"/>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13B029C1-FDF2-4388-BEF3-49E21D95E3B0}"/>
              </a:ext>
            </a:extLst>
          </p:cNvPr>
          <p:cNvSpPr>
            <a:spLocks noGrp="1"/>
          </p:cNvSpPr>
          <p:nvPr>
            <p:ph type="sldNum" sz="quarter" idx="4"/>
          </p:nvPr>
        </p:nvSpPr>
        <p:spPr/>
        <p:txBody>
          <a:bodyPr/>
          <a:lstStyle/>
          <a:p>
            <a:fld id="{EEB2E137-973A-46DC-BB4E-688C661ACB66}" type="slidenum">
              <a:rPr lang="en-US" smtClean="0"/>
              <a:pPr/>
              <a:t>74</a:t>
            </a:fld>
            <a:endParaRPr lang="en-US"/>
          </a:p>
        </p:txBody>
      </p:sp>
      <p:sp>
        <p:nvSpPr>
          <p:cNvPr id="5" name="Subtitle 3">
            <a:extLst>
              <a:ext uri="{FF2B5EF4-FFF2-40B4-BE49-F238E27FC236}">
                <a16:creationId xmlns:a16="http://schemas.microsoft.com/office/drawing/2014/main" id="{36F4A704-98F4-4FA2-A43D-92C92F1A95FD}"/>
              </a:ext>
            </a:extLst>
          </p:cNvPr>
          <p:cNvSpPr txBox="1">
            <a:spLocks/>
          </p:cNvSpPr>
          <p:nvPr/>
        </p:nvSpPr>
        <p:spPr>
          <a:xfrm>
            <a:off x="4299380" y="3244296"/>
            <a:ext cx="3545456" cy="1661807"/>
          </a:xfrm>
          <a:prstGeom prst="rect">
            <a:avLst/>
          </a:prstGeom>
        </p:spPr>
        <p:txBody>
          <a:bodyPr vert="horz" lIns="0" tIns="0" rIns="0" bIns="0" rtlCol="0">
            <a:normAutofit fontScale="92500" lnSpcReduction="10000"/>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solidFill>
                  <a:schemeClr val="tx1"/>
                </a:solidFill>
              </a:rPr>
              <a:t>Project Manager</a:t>
            </a:r>
          </a:p>
          <a:p>
            <a:r>
              <a:rPr lang="en-GB">
                <a:solidFill>
                  <a:schemeClr val="tx1"/>
                </a:solidFill>
              </a:rPr>
              <a:t>Jeff Brislawn</a:t>
            </a:r>
          </a:p>
          <a:p>
            <a:r>
              <a:rPr lang="en-GB">
                <a:solidFill>
                  <a:schemeClr val="tx1"/>
                </a:solidFill>
              </a:rPr>
              <a:t>Wood Environment &amp; Infrastructure Solutions, Inc</a:t>
            </a:r>
          </a:p>
          <a:p>
            <a:r>
              <a:rPr lang="en-GB">
                <a:solidFill>
                  <a:schemeClr val="tx1"/>
                </a:solidFill>
                <a:hlinkClick r:id="rId2">
                  <a:extLst>
                    <a:ext uri="{A12FA001-AC4F-418D-AE19-62706E023703}">
                      <ahyp:hlinkClr xmlns:ahyp="http://schemas.microsoft.com/office/drawing/2018/hyperlinkcolor" val="tx"/>
                    </a:ext>
                  </a:extLst>
                </a:hlinkClick>
              </a:rPr>
              <a:t>Jeff.brislawn@woodplc.com</a:t>
            </a:r>
            <a:r>
              <a:rPr lang="en-GB">
                <a:solidFill>
                  <a:schemeClr val="tx1"/>
                </a:solidFill>
              </a:rPr>
              <a:t> </a:t>
            </a:r>
          </a:p>
          <a:p>
            <a:r>
              <a:rPr lang="en-GB">
                <a:solidFill>
                  <a:schemeClr val="tx1"/>
                </a:solidFill>
              </a:rPr>
              <a:t>303-704-5506</a:t>
            </a:r>
          </a:p>
          <a:p>
            <a:endParaRPr lang="en-GB"/>
          </a:p>
        </p:txBody>
      </p:sp>
      <p:sp>
        <p:nvSpPr>
          <p:cNvPr id="6" name="Subtitle 3">
            <a:extLst>
              <a:ext uri="{FF2B5EF4-FFF2-40B4-BE49-F238E27FC236}">
                <a16:creationId xmlns:a16="http://schemas.microsoft.com/office/drawing/2014/main" id="{0636F99C-C662-4064-8F0F-FD0E256814F0}"/>
              </a:ext>
            </a:extLst>
          </p:cNvPr>
          <p:cNvSpPr txBox="1">
            <a:spLocks/>
          </p:cNvSpPr>
          <p:nvPr/>
        </p:nvSpPr>
        <p:spPr>
          <a:xfrm>
            <a:off x="4689517" y="2598096"/>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7" name="Subtitle 3">
            <a:extLst>
              <a:ext uri="{FF2B5EF4-FFF2-40B4-BE49-F238E27FC236}">
                <a16:creationId xmlns:a16="http://schemas.microsoft.com/office/drawing/2014/main" id="{F6FF5EEF-A8ED-4BEF-90A0-3805708675C7}"/>
              </a:ext>
            </a:extLst>
          </p:cNvPr>
          <p:cNvSpPr txBox="1">
            <a:spLocks/>
          </p:cNvSpPr>
          <p:nvPr/>
        </p:nvSpPr>
        <p:spPr>
          <a:xfrm>
            <a:off x="4689517" y="4352105"/>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8" name="Subtitle 3">
            <a:extLst>
              <a:ext uri="{FF2B5EF4-FFF2-40B4-BE49-F238E27FC236}">
                <a16:creationId xmlns:a16="http://schemas.microsoft.com/office/drawing/2014/main" id="{AF978A2E-E834-4335-B632-409BB7C12042}"/>
              </a:ext>
            </a:extLst>
          </p:cNvPr>
          <p:cNvSpPr txBox="1">
            <a:spLocks/>
          </p:cNvSpPr>
          <p:nvPr/>
        </p:nvSpPr>
        <p:spPr>
          <a:xfrm>
            <a:off x="8234972" y="2598096"/>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9" name="Subtitle 3">
            <a:extLst>
              <a:ext uri="{FF2B5EF4-FFF2-40B4-BE49-F238E27FC236}">
                <a16:creationId xmlns:a16="http://schemas.microsoft.com/office/drawing/2014/main" id="{71C49C2E-DB57-487D-81BA-DAF7DBAAC1E1}"/>
              </a:ext>
            </a:extLst>
          </p:cNvPr>
          <p:cNvSpPr txBox="1">
            <a:spLocks/>
          </p:cNvSpPr>
          <p:nvPr/>
        </p:nvSpPr>
        <p:spPr>
          <a:xfrm>
            <a:off x="8234972" y="4352104"/>
            <a:ext cx="3155319" cy="1661807"/>
          </a:xfrm>
          <a:prstGeom prst="rect">
            <a:avLst/>
          </a:prstGeom>
        </p:spPr>
        <p:txBody>
          <a:bodyPr vert="horz" lIns="0" tIns="0" rIns="0" bIns="0" rtlCol="0">
            <a:normAutofit/>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a:solidFill>
                <a:schemeClr val="tx1"/>
              </a:solidFill>
            </a:endParaRPr>
          </a:p>
        </p:txBody>
      </p:sp>
      <p:sp>
        <p:nvSpPr>
          <p:cNvPr id="13" name="TextBox 12">
            <a:extLst>
              <a:ext uri="{FF2B5EF4-FFF2-40B4-BE49-F238E27FC236}">
                <a16:creationId xmlns:a16="http://schemas.microsoft.com/office/drawing/2014/main" id="{2C661D4A-BAA7-49D6-AA6E-726EA9A9A72C}"/>
              </a:ext>
            </a:extLst>
          </p:cNvPr>
          <p:cNvSpPr txBox="1"/>
          <p:nvPr/>
        </p:nvSpPr>
        <p:spPr>
          <a:xfrm>
            <a:off x="8234971" y="3151777"/>
            <a:ext cx="3879768" cy="175432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Lead Planner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Scott Field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Wood Environment &amp; Infrastructure Solutions, Inc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Scott.field@woodplc.com</a:t>
            </a:r>
            <a:r>
              <a:rPr kumimoji="0" lang="en-GB" sz="1800" b="0" i="0" u="none" strike="noStrike" kern="1200" cap="none" spc="0" normalizeH="0" baseline="0" noProof="0">
                <a:ln>
                  <a:noFill/>
                </a:ln>
                <a:solidFill>
                  <a:srgbClr val="FFFFFF"/>
                </a:solidFill>
                <a:effectLst/>
                <a:uLnTx/>
                <a:uFillTx/>
                <a:latin typeface="Segoe UI"/>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720-569-9266</a:t>
            </a:r>
          </a:p>
        </p:txBody>
      </p:sp>
      <p:sp>
        <p:nvSpPr>
          <p:cNvPr id="14" name="Subtitle 3">
            <a:extLst>
              <a:ext uri="{FF2B5EF4-FFF2-40B4-BE49-F238E27FC236}">
                <a16:creationId xmlns:a16="http://schemas.microsoft.com/office/drawing/2014/main" id="{EFCF1FC6-B5EC-4A34-A3C5-F964243B50DD}"/>
              </a:ext>
            </a:extLst>
          </p:cNvPr>
          <p:cNvSpPr txBox="1">
            <a:spLocks/>
          </p:cNvSpPr>
          <p:nvPr/>
        </p:nvSpPr>
        <p:spPr>
          <a:xfrm>
            <a:off x="6267176" y="1259389"/>
            <a:ext cx="3545456" cy="1661807"/>
          </a:xfrm>
          <a:prstGeom prst="rect">
            <a:avLst/>
          </a:prstGeom>
        </p:spPr>
        <p:txBody>
          <a:bodyPr vert="horz" lIns="0" tIns="0" rIns="0" bIns="0" rtlCol="0">
            <a:normAutofit fontScale="92500" lnSpcReduction="10000"/>
          </a:bodyPr>
          <a:lstStyle>
            <a:lvl1pPr marL="0" indent="0" algn="l" defTabSz="914377" rtl="0" eaLnBrk="1" latinLnBrk="0" hangingPunct="1">
              <a:spcBef>
                <a:spcPct val="20000"/>
              </a:spcBef>
              <a:buFont typeface="Arial" panose="020B0604020202020204" pitchFamily="34" charset="0"/>
              <a:buNone/>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189" indent="0" algn="ctr" defTabSz="914377" rtl="0" eaLnBrk="1" latinLnBrk="0" hangingPunct="1">
              <a:spcBef>
                <a:spcPct val="20000"/>
              </a:spcBef>
              <a:buFont typeface="Arial" panose="020B0604020202020204" pitchFamily="34" charset="0"/>
              <a:buNone/>
              <a:defRPr sz="24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2pPr>
            <a:lvl3pPr marL="914377" indent="0" algn="ctr" defTabSz="914377" rtl="0" eaLnBrk="1" latinLnBrk="0" hangingPunct="1">
              <a:spcBef>
                <a:spcPct val="20000"/>
              </a:spcBef>
              <a:buFont typeface="Arial" panose="020B0604020202020204" pitchFamily="34" charset="0"/>
              <a:buNone/>
              <a:defRPr sz="22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3pPr>
            <a:lvl4pPr marL="1371566"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4pPr>
            <a:lvl5pPr marL="1828754" indent="0" algn="ctr" defTabSz="914377" rtl="0" eaLnBrk="1" latinLnBrk="0" hangingPunct="1">
              <a:spcBef>
                <a:spcPct val="20000"/>
              </a:spcBef>
              <a:buFont typeface="Arial" panose="020B0604020202020204" pitchFamily="34" charset="0"/>
              <a:buNone/>
              <a:defRPr sz="2000" kern="1200" spc="0" baseline="0">
                <a:solidFill>
                  <a:schemeClr val="tx1">
                    <a:tint val="75000"/>
                  </a:schemeClr>
                </a:solidFill>
                <a:latin typeface="Segoe UI Light" panose="020B0502040204020203" pitchFamily="34" charset="0"/>
                <a:ea typeface="Segoe UI" panose="020B0502040204020203" pitchFamily="34" charset="0"/>
                <a:cs typeface="Segoe UI" panose="020B0502040204020203"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a:solidFill>
                  <a:schemeClr val="tx1"/>
                </a:solidFill>
              </a:rPr>
              <a:t>Central Region Project Manager/</a:t>
            </a:r>
          </a:p>
          <a:p>
            <a:r>
              <a:rPr lang="en-GB">
                <a:solidFill>
                  <a:schemeClr val="tx1"/>
                </a:solidFill>
              </a:rPr>
              <a:t>Mitigation Coordinator </a:t>
            </a:r>
          </a:p>
          <a:p>
            <a:r>
              <a:rPr lang="en-GB">
                <a:solidFill>
                  <a:schemeClr val="tx1"/>
                </a:solidFill>
              </a:rPr>
              <a:t>Hannah Shultz</a:t>
            </a:r>
          </a:p>
          <a:p>
            <a:r>
              <a:rPr lang="en-GB">
                <a:solidFill>
                  <a:schemeClr val="tx1"/>
                </a:solidFill>
              </a:rPr>
              <a:t>Montana DES</a:t>
            </a:r>
          </a:p>
          <a:p>
            <a:r>
              <a:rPr lang="en-GB">
                <a:solidFill>
                  <a:schemeClr val="tx1"/>
                </a:solidFill>
                <a:hlinkClick r:id="rId4">
                  <a:extLst>
                    <a:ext uri="{A12FA001-AC4F-418D-AE19-62706E023703}">
                      <ahyp:hlinkClr xmlns:ahyp="http://schemas.microsoft.com/office/drawing/2018/hyperlinkcolor" val="tx"/>
                    </a:ext>
                  </a:extLst>
                </a:hlinkClick>
              </a:rPr>
              <a:t>Hannah.Shultz@mt.gov</a:t>
            </a:r>
            <a:r>
              <a:rPr lang="en-GB">
                <a:solidFill>
                  <a:schemeClr val="tx1"/>
                </a:solidFill>
              </a:rPr>
              <a:t> </a:t>
            </a:r>
          </a:p>
          <a:p>
            <a:r>
              <a:rPr lang="en-GB">
                <a:solidFill>
                  <a:schemeClr val="tx1"/>
                </a:solidFill>
              </a:rPr>
              <a:t>406-292-1092</a:t>
            </a:r>
          </a:p>
          <a:p>
            <a:endParaRPr lang="en-GB"/>
          </a:p>
        </p:txBody>
      </p:sp>
      <p:pic>
        <p:nvPicPr>
          <p:cNvPr id="12" name="Picture 11" descr="A picture containing diagram&#10;&#10;Description automatically generated">
            <a:extLst>
              <a:ext uri="{FF2B5EF4-FFF2-40B4-BE49-F238E27FC236}">
                <a16:creationId xmlns:a16="http://schemas.microsoft.com/office/drawing/2014/main" id="{AC4E035A-6397-4F6D-87B3-63B0D858B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extLst>
      <p:ext uri="{BB962C8B-B14F-4D97-AF65-F5344CB8AC3E}">
        <p14:creationId xmlns:p14="http://schemas.microsoft.com/office/powerpoint/2010/main" val="46947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65D106D8-8816-4911-9C15-8ACC9B365C01}"/>
              </a:ext>
            </a:extLst>
          </p:cNvPr>
          <p:cNvPicPr>
            <a:picLocks noChangeAspect="1"/>
          </p:cNvPicPr>
          <p:nvPr/>
        </p:nvPicPr>
        <p:blipFill rotWithShape="1">
          <a:blip r:embed="rId2">
            <a:extLst>
              <a:ext uri="{28A0092B-C50C-407E-A947-70E740481C1C}">
                <a14:useLocalDpi xmlns:a14="http://schemas.microsoft.com/office/drawing/2010/main" val="0"/>
              </a:ext>
            </a:extLst>
          </a:blip>
          <a:srcRect l="7260" t="33925" r="78433" b="45566"/>
          <a:stretch/>
        </p:blipFill>
        <p:spPr>
          <a:xfrm>
            <a:off x="451105" y="582934"/>
            <a:ext cx="1268985" cy="1405939"/>
          </a:xfrm>
          <a:prstGeom prst="rect">
            <a:avLst/>
          </a:prstGeom>
        </p:spPr>
      </p:pic>
      <p:pic>
        <p:nvPicPr>
          <p:cNvPr id="7" name="Content Placeholder 8">
            <a:extLst>
              <a:ext uri="{FF2B5EF4-FFF2-40B4-BE49-F238E27FC236}">
                <a16:creationId xmlns:a16="http://schemas.microsoft.com/office/drawing/2014/main" id="{03A2C857-3678-4DB4-880B-53011687EEE2}"/>
              </a:ext>
            </a:extLst>
          </p:cNvPr>
          <p:cNvPicPr>
            <a:picLocks noChangeAspect="1"/>
          </p:cNvPicPr>
          <p:nvPr/>
        </p:nvPicPr>
        <p:blipFill rotWithShape="1">
          <a:blip r:embed="rId2">
            <a:extLst>
              <a:ext uri="{28A0092B-C50C-407E-A947-70E740481C1C}">
                <a14:useLocalDpi xmlns:a14="http://schemas.microsoft.com/office/drawing/2010/main" val="0"/>
              </a:ext>
            </a:extLst>
          </a:blip>
          <a:srcRect l="23850" t="33925" r="62080" b="45566"/>
          <a:stretch/>
        </p:blipFill>
        <p:spPr>
          <a:xfrm>
            <a:off x="2812029" y="582934"/>
            <a:ext cx="1247964" cy="1405939"/>
          </a:xfrm>
          <a:prstGeom prst="rect">
            <a:avLst/>
          </a:prstGeom>
        </p:spPr>
      </p:pic>
      <p:pic>
        <p:nvPicPr>
          <p:cNvPr id="8" name="Content Placeholder 8">
            <a:extLst>
              <a:ext uri="{FF2B5EF4-FFF2-40B4-BE49-F238E27FC236}">
                <a16:creationId xmlns:a16="http://schemas.microsoft.com/office/drawing/2014/main" id="{6875E7B4-F119-4B00-9FD6-0EDC6D64C5F2}"/>
              </a:ext>
            </a:extLst>
          </p:cNvPr>
          <p:cNvPicPr>
            <a:picLocks noChangeAspect="1"/>
          </p:cNvPicPr>
          <p:nvPr/>
        </p:nvPicPr>
        <p:blipFill rotWithShape="1">
          <a:blip r:embed="rId2">
            <a:extLst>
              <a:ext uri="{28A0092B-C50C-407E-A947-70E740481C1C}">
                <a14:useLocalDpi xmlns:a14="http://schemas.microsoft.com/office/drawing/2010/main" val="0"/>
              </a:ext>
            </a:extLst>
          </a:blip>
          <a:srcRect l="40319" t="33925" r="45596" b="45566"/>
          <a:stretch/>
        </p:blipFill>
        <p:spPr>
          <a:xfrm>
            <a:off x="5156065" y="582934"/>
            <a:ext cx="1249294" cy="1405939"/>
          </a:xfrm>
          <a:prstGeom prst="rect">
            <a:avLst/>
          </a:prstGeom>
        </p:spPr>
      </p:pic>
      <p:pic>
        <p:nvPicPr>
          <p:cNvPr id="9" name="Content Placeholder 8">
            <a:extLst>
              <a:ext uri="{FF2B5EF4-FFF2-40B4-BE49-F238E27FC236}">
                <a16:creationId xmlns:a16="http://schemas.microsoft.com/office/drawing/2014/main" id="{953EB303-EDAC-4453-87CC-C14AF33D175D}"/>
              </a:ext>
            </a:extLst>
          </p:cNvPr>
          <p:cNvPicPr>
            <a:picLocks noChangeAspect="1"/>
          </p:cNvPicPr>
          <p:nvPr/>
        </p:nvPicPr>
        <p:blipFill rotWithShape="1">
          <a:blip r:embed="rId2">
            <a:extLst>
              <a:ext uri="{28A0092B-C50C-407E-A947-70E740481C1C}">
                <a14:useLocalDpi xmlns:a14="http://schemas.microsoft.com/office/drawing/2010/main" val="0"/>
              </a:ext>
            </a:extLst>
          </a:blip>
          <a:srcRect l="56798" t="33925" r="29187" b="45566"/>
          <a:stretch/>
        </p:blipFill>
        <p:spPr>
          <a:xfrm>
            <a:off x="7501227" y="582935"/>
            <a:ext cx="1243086" cy="1405939"/>
          </a:xfrm>
          <a:prstGeom prst="rect">
            <a:avLst/>
          </a:prstGeom>
        </p:spPr>
      </p:pic>
      <p:pic>
        <p:nvPicPr>
          <p:cNvPr id="10" name="Content Placeholder 8">
            <a:extLst>
              <a:ext uri="{FF2B5EF4-FFF2-40B4-BE49-F238E27FC236}">
                <a16:creationId xmlns:a16="http://schemas.microsoft.com/office/drawing/2014/main" id="{F316091C-F72D-4FFB-9E14-C26686D0A94A}"/>
              </a:ext>
            </a:extLst>
          </p:cNvPr>
          <p:cNvPicPr>
            <a:picLocks noChangeAspect="1"/>
          </p:cNvPicPr>
          <p:nvPr/>
        </p:nvPicPr>
        <p:blipFill rotWithShape="1">
          <a:blip r:embed="rId2">
            <a:extLst>
              <a:ext uri="{28A0092B-C50C-407E-A947-70E740481C1C}">
                <a14:useLocalDpi xmlns:a14="http://schemas.microsoft.com/office/drawing/2010/main" val="0"/>
              </a:ext>
            </a:extLst>
          </a:blip>
          <a:srcRect l="73213" t="33925" r="12480" b="45566"/>
          <a:stretch/>
        </p:blipFill>
        <p:spPr>
          <a:xfrm>
            <a:off x="9837435" y="582934"/>
            <a:ext cx="1268985" cy="1405939"/>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7035C8E2-0364-467C-A9F9-BA7CBB74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pic>
        <p:nvPicPr>
          <p:cNvPr id="12" name="Picture 11">
            <a:extLst>
              <a:ext uri="{FF2B5EF4-FFF2-40B4-BE49-F238E27FC236}">
                <a16:creationId xmlns:a16="http://schemas.microsoft.com/office/drawing/2014/main" id="{FAE9D8D3-FAA9-4FFE-87E2-F9473041B1B5}"/>
              </a:ext>
            </a:extLst>
          </p:cNvPr>
          <p:cNvPicPr>
            <a:picLocks noChangeAspect="1"/>
          </p:cNvPicPr>
          <p:nvPr/>
        </p:nvPicPr>
        <p:blipFill>
          <a:blip r:embed="rId4"/>
          <a:stretch>
            <a:fillRect/>
          </a:stretch>
        </p:blipFill>
        <p:spPr>
          <a:xfrm>
            <a:off x="6096000" y="3927972"/>
            <a:ext cx="4552950" cy="2647950"/>
          </a:xfrm>
          <a:prstGeom prst="rect">
            <a:avLst/>
          </a:prstGeom>
        </p:spPr>
      </p:pic>
    </p:spTree>
    <p:extLst>
      <p:ext uri="{BB962C8B-B14F-4D97-AF65-F5344CB8AC3E}">
        <p14:creationId xmlns:p14="http://schemas.microsoft.com/office/powerpoint/2010/main" val="20069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2A29-D9B8-4BA5-8A1D-1A1D28737918}"/>
              </a:ext>
            </a:extLst>
          </p:cNvPr>
          <p:cNvSpPr>
            <a:spLocks noGrp="1"/>
          </p:cNvSpPr>
          <p:nvPr>
            <p:ph type="title"/>
          </p:nvPr>
        </p:nvSpPr>
        <p:spPr>
          <a:xfrm>
            <a:off x="460102" y="199677"/>
            <a:ext cx="11123362" cy="997196"/>
          </a:xfrm>
        </p:spPr>
        <p:txBody>
          <a:bodyPr/>
          <a:lstStyle/>
          <a:p>
            <a:r>
              <a:rPr lang="en-US"/>
              <a:t>FEMA’s Original Four Phase Planning Guidance</a:t>
            </a:r>
            <a:br>
              <a:rPr lang="en-US"/>
            </a:br>
            <a:endParaRPr lang="en-US"/>
          </a:p>
        </p:txBody>
      </p:sp>
      <p:sp>
        <p:nvSpPr>
          <p:cNvPr id="3" name="Footer Placeholder 2">
            <a:extLst>
              <a:ext uri="{FF2B5EF4-FFF2-40B4-BE49-F238E27FC236}">
                <a16:creationId xmlns:a16="http://schemas.microsoft.com/office/drawing/2014/main" id="{24223A77-D386-41E6-98A0-6E81DB233398}"/>
              </a:ext>
            </a:extLst>
          </p:cNvPr>
          <p:cNvSpPr>
            <a:spLocks noGrp="1"/>
          </p:cNvSpPr>
          <p:nvPr>
            <p:ph type="ftr" sz="quarter" idx="3"/>
          </p:nvPr>
        </p:nvSpPr>
        <p:spPr/>
        <p:txBody>
          <a:bodyPr/>
          <a:lstStyle/>
          <a:p>
            <a:r>
              <a:rPr lang="en-US"/>
              <a:t>2022 Central Region HMP – Kickoff Meeting</a:t>
            </a:r>
          </a:p>
        </p:txBody>
      </p:sp>
      <p:sp>
        <p:nvSpPr>
          <p:cNvPr id="4" name="Slide Number Placeholder 3">
            <a:extLst>
              <a:ext uri="{FF2B5EF4-FFF2-40B4-BE49-F238E27FC236}">
                <a16:creationId xmlns:a16="http://schemas.microsoft.com/office/drawing/2014/main" id="{4E9CBF76-3955-4E52-9AA7-AB7F579DDADA}"/>
              </a:ext>
            </a:extLst>
          </p:cNvPr>
          <p:cNvSpPr>
            <a:spLocks noGrp="1"/>
          </p:cNvSpPr>
          <p:nvPr>
            <p:ph type="sldNum" sz="quarter" idx="4"/>
          </p:nvPr>
        </p:nvSpPr>
        <p:spPr/>
        <p:txBody>
          <a:bodyPr/>
          <a:lstStyle/>
          <a:p>
            <a:fld id="{EEB2E137-973A-46DC-BB4E-688C661ACB66}" type="slidenum">
              <a:rPr lang="en-US" smtClean="0"/>
              <a:pPr/>
              <a:t>77</a:t>
            </a:fld>
            <a:endParaRPr lang="en-US"/>
          </a:p>
        </p:txBody>
      </p:sp>
      <p:pic>
        <p:nvPicPr>
          <p:cNvPr id="7" name="Picture 6" descr="Diagram&#10;&#10;Description automatically generated">
            <a:extLst>
              <a:ext uri="{FF2B5EF4-FFF2-40B4-BE49-F238E27FC236}">
                <a16:creationId xmlns:a16="http://schemas.microsoft.com/office/drawing/2014/main" id="{05E9EFC7-31D6-4B69-8D31-16999A11B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139" y="707153"/>
            <a:ext cx="6717290" cy="5658076"/>
          </a:xfrm>
          <a:prstGeom prst="rect">
            <a:avLst/>
          </a:prstGeom>
        </p:spPr>
      </p:pic>
    </p:spTree>
    <p:extLst>
      <p:ext uri="{BB962C8B-B14F-4D97-AF65-F5344CB8AC3E}">
        <p14:creationId xmlns:p14="http://schemas.microsoft.com/office/powerpoint/2010/main" val="93528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Regional Resilience Toolkit | US EPA">
            <a:extLst>
              <a:ext uri="{FF2B5EF4-FFF2-40B4-BE49-F238E27FC236}">
                <a16:creationId xmlns:a16="http://schemas.microsoft.com/office/drawing/2014/main" id="{F29F5F27-4393-427E-A39B-14A7CB5442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68" t="18333" r="11732" b="27491"/>
          <a:stretch/>
        </p:blipFill>
        <p:spPr bwMode="auto">
          <a:xfrm>
            <a:off x="6348661" y="3717403"/>
            <a:ext cx="5358547" cy="2761862"/>
          </a:xfrm>
          <a:prstGeom prst="rect">
            <a:avLst/>
          </a:prstGeom>
          <a:solidFill>
            <a:srgbClr val="FFFFFF"/>
          </a:solidFill>
        </p:spPr>
      </p:pic>
      <p:sp>
        <p:nvSpPr>
          <p:cNvPr id="6" name="Text Placeholder 4">
            <a:extLst>
              <a:ext uri="{FF2B5EF4-FFF2-40B4-BE49-F238E27FC236}">
                <a16:creationId xmlns:a16="http://schemas.microsoft.com/office/drawing/2014/main" id="{F4637F43-C00D-43F8-92D4-67D9922ED939}"/>
              </a:ext>
            </a:extLst>
          </p:cNvPr>
          <p:cNvSpPr>
            <a:spLocks noGrp="1"/>
          </p:cNvSpPr>
          <p:nvPr>
            <p:ph type="body" sz="quarter" idx="10"/>
          </p:nvPr>
        </p:nvSpPr>
        <p:spPr>
          <a:xfrm>
            <a:off x="0" y="1175657"/>
            <a:ext cx="6132763" cy="5083493"/>
          </a:xfrm>
        </p:spPr>
        <p:txBody>
          <a:bodyPr>
            <a:normAutofit/>
          </a:bodyPr>
          <a:lstStyle/>
          <a:p>
            <a:pPr marL="0" lvl="0" indent="0">
              <a:buNone/>
            </a:pPr>
            <a:r>
              <a:rPr lang="en-US" sz="2200" b="1"/>
              <a:t>Step 1 </a:t>
            </a:r>
            <a:r>
              <a:rPr lang="en-US" sz="2200"/>
              <a:t>	</a:t>
            </a:r>
            <a:r>
              <a:rPr lang="en-US" sz="2200" b="1"/>
              <a:t>Engage: Engagement for Resilience </a:t>
            </a:r>
          </a:p>
          <a:p>
            <a:pPr marL="0" lvl="0" indent="0">
              <a:buNone/>
            </a:pPr>
            <a:endParaRPr lang="en-US" sz="500" b="1"/>
          </a:p>
          <a:p>
            <a:pPr marL="0" lvl="0" indent="0">
              <a:buNone/>
            </a:pPr>
            <a:r>
              <a:rPr lang="en-US" sz="2200" b="1"/>
              <a:t>Step 2 	Assess: Conduct Vulnerability Assessment</a:t>
            </a:r>
          </a:p>
          <a:p>
            <a:pPr marL="0" lvl="0" indent="0">
              <a:buNone/>
            </a:pPr>
            <a:endParaRPr lang="en-US" sz="500" b="1"/>
          </a:p>
          <a:p>
            <a:pPr marL="0" lvl="0" indent="0">
              <a:buNone/>
            </a:pPr>
            <a:r>
              <a:rPr lang="en-US" sz="2200" b="1"/>
              <a:t>Step 3 	Act: Identify and Prioritize Strategies </a:t>
            </a:r>
          </a:p>
          <a:p>
            <a:pPr marL="0" lvl="0" indent="0">
              <a:buNone/>
            </a:pPr>
            <a:endParaRPr lang="en-US" sz="1000" b="1"/>
          </a:p>
          <a:p>
            <a:pPr marL="0" lvl="0" indent="0">
              <a:buNone/>
            </a:pPr>
            <a:r>
              <a:rPr lang="en-US" sz="2200" b="1"/>
              <a:t>Step 4 	Fund: Fund for Action </a:t>
            </a:r>
          </a:p>
          <a:p>
            <a:pPr marL="0" lvl="0" indent="0">
              <a:buNone/>
            </a:pPr>
            <a:endParaRPr lang="en-US" sz="1050" b="1"/>
          </a:p>
          <a:p>
            <a:pPr marL="0" lvl="0" indent="0">
              <a:buNone/>
            </a:pPr>
            <a:r>
              <a:rPr lang="en-US" sz="2200" b="1"/>
              <a:t>Step 5 </a:t>
            </a:r>
            <a:r>
              <a:rPr lang="en-US" sz="2200"/>
              <a:t>	</a:t>
            </a:r>
            <a:r>
              <a:rPr lang="en-US" sz="2200" b="1"/>
              <a:t>Measure: Evaluate Results and Refine Methods</a:t>
            </a:r>
          </a:p>
          <a:p>
            <a:pPr marL="0" indent="0">
              <a:lnSpc>
                <a:spcPct val="90000"/>
              </a:lnSpc>
              <a:buNone/>
            </a:pPr>
            <a:endParaRPr lang="en-US" sz="2200"/>
          </a:p>
        </p:txBody>
      </p:sp>
      <p:sp>
        <p:nvSpPr>
          <p:cNvPr id="3" name="Footer Placeholder 2">
            <a:extLst>
              <a:ext uri="{FF2B5EF4-FFF2-40B4-BE49-F238E27FC236}">
                <a16:creationId xmlns:a16="http://schemas.microsoft.com/office/drawing/2014/main" id="{91B1DB7F-D386-40C0-AF4C-50CF5683C2B0}"/>
              </a:ext>
            </a:extLst>
          </p:cNvPr>
          <p:cNvSpPr>
            <a:spLocks noGrp="1"/>
          </p:cNvSpPr>
          <p:nvPr>
            <p:ph type="ftr" sz="quarter" idx="3"/>
          </p:nvPr>
        </p:nvSpPr>
        <p:spPr>
          <a:xfrm>
            <a:off x="1811338" y="6356351"/>
            <a:ext cx="3565525" cy="154800"/>
          </a:xfrm>
        </p:spPr>
        <p:txBody>
          <a:bodyPr anchor="ctr">
            <a:normAutofit/>
          </a:bodyPr>
          <a:lstStyle/>
          <a:p>
            <a:pPr>
              <a:spcAft>
                <a:spcPts val="600"/>
              </a:spcAft>
            </a:pPr>
            <a:r>
              <a:rPr lang="en-US"/>
              <a:t>2022 Central Region HMP – Kickoff Meeting</a:t>
            </a:r>
          </a:p>
        </p:txBody>
      </p:sp>
      <p:sp>
        <p:nvSpPr>
          <p:cNvPr id="4" name="Slide Number Placeholder 3">
            <a:extLst>
              <a:ext uri="{FF2B5EF4-FFF2-40B4-BE49-F238E27FC236}">
                <a16:creationId xmlns:a16="http://schemas.microsoft.com/office/drawing/2014/main" id="{6DA91303-3A84-4A1A-B053-25CB6037F9A6}"/>
              </a:ext>
            </a:extLst>
          </p:cNvPr>
          <p:cNvSpPr>
            <a:spLocks noGrp="1"/>
          </p:cNvSpPr>
          <p:nvPr>
            <p:ph type="sldNum" sz="quarter" idx="4"/>
          </p:nvPr>
        </p:nvSpPr>
        <p:spPr>
          <a:xfrm>
            <a:off x="540001" y="6356351"/>
            <a:ext cx="1055439" cy="154800"/>
          </a:xfrm>
        </p:spPr>
        <p:txBody>
          <a:bodyPr anchor="ctr">
            <a:normAutofit/>
          </a:bodyPr>
          <a:lstStyle/>
          <a:p>
            <a:pPr>
              <a:spcAft>
                <a:spcPts val="600"/>
              </a:spcAft>
            </a:pPr>
            <a:fld id="{EEB2E137-973A-46DC-BB4E-688C661ACB66}" type="slidenum">
              <a:rPr lang="en-US" smtClean="0"/>
              <a:pPr>
                <a:spcAft>
                  <a:spcPts val="600"/>
                </a:spcAft>
              </a:pPr>
              <a:t>78</a:t>
            </a:fld>
            <a:endParaRPr lang="en-US"/>
          </a:p>
        </p:txBody>
      </p:sp>
      <p:sp>
        <p:nvSpPr>
          <p:cNvPr id="2" name="Title 1">
            <a:extLst>
              <a:ext uri="{FF2B5EF4-FFF2-40B4-BE49-F238E27FC236}">
                <a16:creationId xmlns:a16="http://schemas.microsoft.com/office/drawing/2014/main" id="{410DEFF0-77A7-4270-8324-951BCE98CC7F}"/>
              </a:ext>
            </a:extLst>
          </p:cNvPr>
          <p:cNvSpPr>
            <a:spLocks noGrp="1"/>
          </p:cNvSpPr>
          <p:nvPr>
            <p:ph type="title"/>
          </p:nvPr>
        </p:nvSpPr>
        <p:spPr>
          <a:xfrm>
            <a:off x="336548" y="349551"/>
            <a:ext cx="11124000" cy="498598"/>
          </a:xfrm>
        </p:spPr>
        <p:txBody>
          <a:bodyPr wrap="square" anchor="t">
            <a:normAutofit/>
          </a:bodyPr>
          <a:lstStyle/>
          <a:p>
            <a:r>
              <a:rPr lang="en-US"/>
              <a:t>EPA Regional Resilience Toolkit Steps</a:t>
            </a:r>
          </a:p>
        </p:txBody>
      </p:sp>
      <p:sp>
        <p:nvSpPr>
          <p:cNvPr id="1032" name="Text Placeholder 6">
            <a:extLst>
              <a:ext uri="{FF2B5EF4-FFF2-40B4-BE49-F238E27FC236}">
                <a16:creationId xmlns:a16="http://schemas.microsoft.com/office/drawing/2014/main" id="{FB1BF47A-632F-48AD-E72E-6821B930DD60}"/>
              </a:ext>
            </a:extLst>
          </p:cNvPr>
          <p:cNvSpPr>
            <a:spLocks noGrp="1"/>
          </p:cNvSpPr>
          <p:nvPr>
            <p:ph type="body" sz="quarter" idx="18"/>
          </p:nvPr>
        </p:nvSpPr>
        <p:spPr>
          <a:xfrm>
            <a:off x="10848497" y="6259151"/>
            <a:ext cx="828000" cy="252000"/>
          </a:xfrm>
        </p:spPr>
        <p:txBody>
          <a:bodyPr/>
          <a:lstStyle/>
          <a:p>
            <a:endParaRPr lang="en-US"/>
          </a:p>
        </p:txBody>
      </p:sp>
      <p:pic>
        <p:nvPicPr>
          <p:cNvPr id="7" name="Picture 4" descr="Building Regional Resilience | bluepoint">
            <a:extLst>
              <a:ext uri="{FF2B5EF4-FFF2-40B4-BE49-F238E27FC236}">
                <a16:creationId xmlns:a16="http://schemas.microsoft.com/office/drawing/2014/main" id="{B4031C92-B018-46C4-A868-BC1454B09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761" y="341523"/>
            <a:ext cx="2585691" cy="334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6759-2DAD-4914-8904-00446436F562}"/>
              </a:ext>
            </a:extLst>
          </p:cNvPr>
          <p:cNvSpPr>
            <a:spLocks noGrp="1"/>
          </p:cNvSpPr>
          <p:nvPr>
            <p:ph type="title"/>
          </p:nvPr>
        </p:nvSpPr>
        <p:spPr>
          <a:xfrm>
            <a:off x="387243" y="289882"/>
            <a:ext cx="11123362" cy="997196"/>
          </a:xfrm>
        </p:spPr>
        <p:txBody>
          <a:bodyPr/>
          <a:lstStyle/>
          <a:p>
            <a:r>
              <a:rPr lang="en-US"/>
              <a:t>Hazard Identification </a:t>
            </a:r>
            <a:br>
              <a:rPr lang="en-US"/>
            </a:br>
            <a:endParaRPr lang="en-US"/>
          </a:p>
        </p:txBody>
      </p:sp>
      <p:sp>
        <p:nvSpPr>
          <p:cNvPr id="3" name="Footer Placeholder 2">
            <a:extLst>
              <a:ext uri="{FF2B5EF4-FFF2-40B4-BE49-F238E27FC236}">
                <a16:creationId xmlns:a16="http://schemas.microsoft.com/office/drawing/2014/main" id="{A422D63C-C457-4D30-A10A-D8CA22DB70F3}"/>
              </a:ext>
            </a:extLst>
          </p:cNvPr>
          <p:cNvSpPr>
            <a:spLocks noGrp="1"/>
          </p:cNvSpPr>
          <p:nvPr>
            <p:ph type="ftr" sz="quarter" idx="3"/>
          </p:nvPr>
        </p:nvSpPr>
        <p:spPr>
          <a:xfrm>
            <a:off x="1067720" y="6524454"/>
            <a:ext cx="4824000" cy="15480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F606A"/>
                </a:solidFill>
                <a:effectLst/>
                <a:uLnTx/>
                <a:uFillTx/>
                <a:latin typeface="Segoe UI"/>
                <a:ea typeface="+mn-ea"/>
                <a:cs typeface="+mn-cs"/>
              </a:rPr>
              <a:t>2022 Central Region HMP – Kickoff Meeting</a:t>
            </a:r>
          </a:p>
        </p:txBody>
      </p:sp>
      <p:sp>
        <p:nvSpPr>
          <p:cNvPr id="4" name="Slide Number Placeholder 3">
            <a:extLst>
              <a:ext uri="{FF2B5EF4-FFF2-40B4-BE49-F238E27FC236}">
                <a16:creationId xmlns:a16="http://schemas.microsoft.com/office/drawing/2014/main" id="{5CE8FFCD-53FF-415C-858E-91F23ACA064D}"/>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233845"/>
                </a:solidFill>
                <a:effectLst/>
                <a:uLnTx/>
                <a:uFillTx/>
                <a:latin typeface="Segoe U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233845"/>
              </a:solidFill>
              <a:effectLst/>
              <a:uLnTx/>
              <a:uFillTx/>
              <a:latin typeface="Segoe UI"/>
              <a:ea typeface="+mn-ea"/>
              <a:cs typeface="+mn-cs"/>
            </a:endParaRPr>
          </a:p>
        </p:txBody>
      </p:sp>
      <p:sp>
        <p:nvSpPr>
          <p:cNvPr id="6" name="Text Placeholder 4">
            <a:extLst>
              <a:ext uri="{FF2B5EF4-FFF2-40B4-BE49-F238E27FC236}">
                <a16:creationId xmlns:a16="http://schemas.microsoft.com/office/drawing/2014/main" id="{4CBB35FE-8DD5-42E9-A086-00A9ABA75FB6}"/>
              </a:ext>
            </a:extLst>
          </p:cNvPr>
          <p:cNvSpPr>
            <a:spLocks noGrp="1"/>
          </p:cNvSpPr>
          <p:nvPr>
            <p:ph type="body" sz="quarter" idx="10"/>
          </p:nvPr>
        </p:nvSpPr>
        <p:spPr>
          <a:xfrm>
            <a:off x="681395" y="951072"/>
            <a:ext cx="5390152" cy="5149047"/>
          </a:xfrm>
        </p:spPr>
        <p:txBody>
          <a:bodyPr numCol="1"/>
          <a:lstStyle/>
          <a:p>
            <a:pPr marL="0" indent="0">
              <a:buNone/>
            </a:pPr>
            <a:r>
              <a:rPr lang="en-US" sz="2000" b="1">
                <a:solidFill>
                  <a:srgbClr val="00A0AF"/>
                </a:solidFill>
              </a:rPr>
              <a:t>Has it Happened Before? </a:t>
            </a:r>
          </a:p>
          <a:p>
            <a:r>
              <a:rPr lang="en-US" sz="1800">
                <a:solidFill>
                  <a:srgbClr val="000000">
                    <a:lumMod val="75000"/>
                    <a:lumOff val="25000"/>
                  </a:srgbClr>
                </a:solidFill>
              </a:rPr>
              <a:t>Information Sources:</a:t>
            </a:r>
          </a:p>
          <a:p>
            <a:pPr lvl="1"/>
            <a:r>
              <a:rPr lang="en-US" sz="1600">
                <a:solidFill>
                  <a:srgbClr val="000000">
                    <a:lumMod val="75000"/>
                    <a:lumOff val="25000"/>
                  </a:srgbClr>
                </a:solidFill>
              </a:rPr>
              <a:t> Montana State Hazard Mitigation Plan (2018)</a:t>
            </a:r>
          </a:p>
          <a:p>
            <a:pPr lvl="1"/>
            <a:r>
              <a:rPr lang="en-US" sz="1600">
                <a:solidFill>
                  <a:srgbClr val="000000">
                    <a:lumMod val="75000"/>
                    <a:lumOff val="25000"/>
                  </a:srgbClr>
                </a:solidFill>
              </a:rPr>
              <a:t>Existing County and Tribal Mitigation Plans</a:t>
            </a:r>
          </a:p>
          <a:p>
            <a:pPr lvl="1"/>
            <a:r>
              <a:rPr lang="en-US" sz="1600">
                <a:solidFill>
                  <a:srgbClr val="000000">
                    <a:lumMod val="75000"/>
                    <a:lumOff val="25000"/>
                  </a:srgbClr>
                </a:solidFill>
              </a:rPr>
              <a:t>Community Wildfire Protection Plans </a:t>
            </a:r>
          </a:p>
          <a:p>
            <a:pPr lvl="1"/>
            <a:r>
              <a:rPr lang="en-US" sz="1600">
                <a:solidFill>
                  <a:srgbClr val="000000">
                    <a:lumMod val="75000"/>
                    <a:lumOff val="25000"/>
                  </a:srgbClr>
                </a:solidFill>
              </a:rPr>
              <a:t>State and Local THIRA</a:t>
            </a:r>
          </a:p>
          <a:p>
            <a:pPr lvl="1"/>
            <a:r>
              <a:rPr lang="en-US" sz="1600">
                <a:solidFill>
                  <a:srgbClr val="000000">
                    <a:lumMod val="75000"/>
                    <a:lumOff val="25000"/>
                  </a:srgbClr>
                </a:solidFill>
              </a:rPr>
              <a:t>Past disaster declarations</a:t>
            </a:r>
          </a:p>
          <a:p>
            <a:pPr lvl="1"/>
            <a:r>
              <a:rPr lang="en-US" sz="1600">
                <a:solidFill>
                  <a:srgbClr val="000000">
                    <a:lumMod val="75000"/>
                    <a:lumOff val="25000"/>
                  </a:srgbClr>
                </a:solidFill>
              </a:rPr>
              <a:t>Planning team/community members</a:t>
            </a:r>
          </a:p>
          <a:p>
            <a:pPr lvl="1"/>
            <a:r>
              <a:rPr lang="en-US" sz="1600">
                <a:solidFill>
                  <a:srgbClr val="000000">
                    <a:lumMod val="75000"/>
                    <a:lumOff val="25000"/>
                  </a:srgbClr>
                </a:solidFill>
              </a:rPr>
              <a:t>Existing plans and reports</a:t>
            </a:r>
          </a:p>
          <a:p>
            <a:pPr lvl="1"/>
            <a:r>
              <a:rPr lang="en-US" sz="1600">
                <a:solidFill>
                  <a:srgbClr val="000000">
                    <a:lumMod val="75000"/>
                    <a:lumOff val="25000"/>
                  </a:srgbClr>
                </a:solidFill>
              </a:rPr>
              <a:t>GIS-based maps and data</a:t>
            </a:r>
          </a:p>
          <a:p>
            <a:pPr lvl="1"/>
            <a:r>
              <a:rPr lang="en-US" sz="1600">
                <a:solidFill>
                  <a:srgbClr val="000000">
                    <a:lumMod val="75000"/>
                    <a:lumOff val="25000"/>
                  </a:srgbClr>
                </a:solidFill>
              </a:rPr>
              <a:t>Internet websites and databases</a:t>
            </a:r>
          </a:p>
          <a:p>
            <a:pPr lvl="1"/>
            <a:r>
              <a:rPr lang="en-US" sz="1600">
                <a:solidFill>
                  <a:srgbClr val="000000">
                    <a:lumMod val="75000"/>
                    <a:lumOff val="25000"/>
                  </a:srgbClr>
                </a:solidFill>
              </a:rPr>
              <a:t>Newspaper/historical records</a:t>
            </a:r>
          </a:p>
          <a:p>
            <a:pPr lvl="1"/>
            <a:r>
              <a:rPr lang="en-US" sz="1600">
                <a:solidFill>
                  <a:srgbClr val="000000">
                    <a:lumMod val="75000"/>
                    <a:lumOff val="25000"/>
                  </a:srgbClr>
                </a:solidFill>
              </a:rPr>
              <a:t>Local, state, and federal experts</a:t>
            </a:r>
            <a:endParaRPr lang="en-US" sz="1800"/>
          </a:p>
        </p:txBody>
      </p:sp>
      <p:sp>
        <p:nvSpPr>
          <p:cNvPr id="9" name="TextBox 8">
            <a:extLst>
              <a:ext uri="{FF2B5EF4-FFF2-40B4-BE49-F238E27FC236}">
                <a16:creationId xmlns:a16="http://schemas.microsoft.com/office/drawing/2014/main" id="{444A979E-8748-4C66-98C1-63A1693FCFED}"/>
              </a:ext>
            </a:extLst>
          </p:cNvPr>
          <p:cNvSpPr txBox="1"/>
          <p:nvPr/>
        </p:nvSpPr>
        <p:spPr>
          <a:xfrm>
            <a:off x="6635339" y="3126898"/>
            <a:ext cx="5556662" cy="780589"/>
          </a:xfrm>
          <a:prstGeom prst="rect">
            <a:avLst/>
          </a:prstGeom>
          <a:noFill/>
        </p:spPr>
        <p:txBody>
          <a:bodyPr wrap="square" lIns="36000" tIns="36000" rIns="36000" bIns="36000" rtlCol="0">
            <a:spAutoFit/>
          </a:bodyPr>
          <a:lstStyle/>
          <a:p>
            <a:pPr algn="l"/>
            <a:r>
              <a:rPr lang="en-US" sz="1050" b="0" i="1">
                <a:solidFill>
                  <a:srgbClr val="222222"/>
                </a:solidFill>
                <a:effectLst/>
                <a:latin typeface="Open Sans" panose="020B0606030504020204" pitchFamily="34" charset="0"/>
              </a:rPr>
              <a:t>Looking north from the crest of the Big Snowy Mountains offers stunning views of Lewistown and the Judith and North and South Mockisin mountains. (Photo by Rick and Susie Graetz)</a:t>
            </a:r>
            <a:endParaRPr lang="en-US" sz="1050" b="0" i="0">
              <a:solidFill>
                <a:srgbClr val="222222"/>
              </a:solidFill>
              <a:effectLst/>
              <a:latin typeface="Open Sans" panose="020B0606030504020204" pitchFamily="34" charset="0"/>
            </a:endParaRPr>
          </a:p>
          <a:p>
            <a:br>
              <a:rPr lang="en-US" sz="1200"/>
            </a:br>
            <a:endParaRPr lang="en-US" sz="1200" i="1"/>
          </a:p>
        </p:txBody>
      </p:sp>
      <p:pic>
        <p:nvPicPr>
          <p:cNvPr id="5" name="Picture 4">
            <a:extLst>
              <a:ext uri="{FF2B5EF4-FFF2-40B4-BE49-F238E27FC236}">
                <a16:creationId xmlns:a16="http://schemas.microsoft.com/office/drawing/2014/main" id="{481F45B5-A820-4051-A59E-B499C6AA4A69}"/>
              </a:ext>
            </a:extLst>
          </p:cNvPr>
          <p:cNvPicPr>
            <a:picLocks noChangeAspect="1"/>
          </p:cNvPicPr>
          <p:nvPr/>
        </p:nvPicPr>
        <p:blipFill>
          <a:blip r:embed="rId2"/>
          <a:stretch>
            <a:fillRect/>
          </a:stretch>
        </p:blipFill>
        <p:spPr>
          <a:xfrm>
            <a:off x="6635338" y="137263"/>
            <a:ext cx="4478392" cy="2985595"/>
          </a:xfrm>
          <a:prstGeom prst="rect">
            <a:avLst/>
          </a:prstGeom>
        </p:spPr>
      </p:pic>
      <p:pic>
        <p:nvPicPr>
          <p:cNvPr id="11" name="Picture 10">
            <a:extLst>
              <a:ext uri="{FF2B5EF4-FFF2-40B4-BE49-F238E27FC236}">
                <a16:creationId xmlns:a16="http://schemas.microsoft.com/office/drawing/2014/main" id="{90F56279-8908-4CA2-8F3B-6FE95ADD74C0}"/>
              </a:ext>
            </a:extLst>
          </p:cNvPr>
          <p:cNvPicPr>
            <a:picLocks noChangeAspect="1"/>
          </p:cNvPicPr>
          <p:nvPr/>
        </p:nvPicPr>
        <p:blipFill>
          <a:blip r:embed="rId3"/>
          <a:stretch>
            <a:fillRect/>
          </a:stretch>
        </p:blipFill>
        <p:spPr>
          <a:xfrm>
            <a:off x="6635338" y="3525596"/>
            <a:ext cx="4598612" cy="2668345"/>
          </a:xfrm>
          <a:prstGeom prst="rect">
            <a:avLst/>
          </a:prstGeom>
        </p:spPr>
      </p:pic>
    </p:spTree>
    <p:extLst>
      <p:ext uri="{BB962C8B-B14F-4D97-AF65-F5344CB8AC3E}">
        <p14:creationId xmlns:p14="http://schemas.microsoft.com/office/powerpoint/2010/main" val="39764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3C0624-D4C3-4B24-9182-E21112286FD7}"/>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95374EA3-71F2-477B-81B3-D60CCFAE638A}"/>
              </a:ext>
            </a:extLst>
          </p:cNvPr>
          <p:cNvSpPr>
            <a:spLocks noGrp="1"/>
          </p:cNvSpPr>
          <p:nvPr>
            <p:ph type="sldNum" sz="quarter" idx="11"/>
          </p:nvPr>
        </p:nvSpPr>
        <p:spPr/>
        <p:txBody>
          <a:bodyPr/>
          <a:lstStyle/>
          <a:p>
            <a:fld id="{EEB2E137-973A-46DC-BB4E-688C661ACB66}" type="slidenum">
              <a:rPr lang="en-US" smtClean="0"/>
              <a:pPr/>
              <a:t>8</a:t>
            </a:fld>
            <a:endParaRPr lang="en-US"/>
          </a:p>
        </p:txBody>
      </p:sp>
      <p:pic>
        <p:nvPicPr>
          <p:cNvPr id="5" name="Picture 4">
            <a:extLst>
              <a:ext uri="{FF2B5EF4-FFF2-40B4-BE49-F238E27FC236}">
                <a16:creationId xmlns:a16="http://schemas.microsoft.com/office/drawing/2014/main" id="{D4F7877C-1ECA-4B67-B355-2856E00FB684}"/>
              </a:ext>
            </a:extLst>
          </p:cNvPr>
          <p:cNvPicPr>
            <a:picLocks/>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D0A5F28A-DEB7-4121-89C1-CB42B965A916}"/>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FFAC233D-6BCF-4576-BD05-CDE60A8AED38}"/>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b="1">
                <a:solidFill>
                  <a:srgbClr val="5B5B5B"/>
                </a:solidFill>
              </a:rPr>
              <a:t>If you didn’t have to be in the meeting today, what would you rather be doing?</a:t>
            </a:r>
          </a:p>
        </p:txBody>
      </p:sp>
      <p:sp>
        <p:nvSpPr>
          <p:cNvPr id="9" name="Rectangle 8">
            <a:extLst>
              <a:ext uri="{FF2B5EF4-FFF2-40B4-BE49-F238E27FC236}">
                <a16:creationId xmlns:a16="http://schemas.microsoft.com/office/drawing/2014/main" id="{4A869FB1-19B8-491C-8D1C-79F573DB689F}"/>
              </a:ext>
            </a:extLst>
          </p:cNvPr>
          <p:cNvSpPr/>
          <p:nvPr>
            <p:custDataLst>
              <p:tags r:id="rId5"/>
            </p:custDataLst>
          </p:nvPr>
        </p:nvSpPr>
        <p:spPr>
          <a:xfrm>
            <a:off x="3200400" y="5739338"/>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39342FE3-C825-4DB0-BEF4-71674FE6BF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281800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0B4C22-01EA-4056-94DA-B509F266E621}"/>
              </a:ext>
            </a:extLst>
          </p:cNvPr>
          <p:cNvSpPr>
            <a:spLocks noGrp="1"/>
          </p:cNvSpPr>
          <p:nvPr>
            <p:ph type="ftr" sz="quarter" idx="10"/>
          </p:nvPr>
        </p:nvSpPr>
        <p:spPr/>
        <p:txBody>
          <a:bodyPr/>
          <a:lstStyle/>
          <a:p>
            <a:r>
              <a:rPr lang="en-US"/>
              <a:t>2022 Central Region HMP – Kickoff Meeting</a:t>
            </a:r>
          </a:p>
        </p:txBody>
      </p:sp>
      <p:sp>
        <p:nvSpPr>
          <p:cNvPr id="3" name="Slide Number Placeholder 2">
            <a:extLst>
              <a:ext uri="{FF2B5EF4-FFF2-40B4-BE49-F238E27FC236}">
                <a16:creationId xmlns:a16="http://schemas.microsoft.com/office/drawing/2014/main" id="{F0A20217-1D48-44E9-AB32-3ABA311B573B}"/>
              </a:ext>
            </a:extLst>
          </p:cNvPr>
          <p:cNvSpPr>
            <a:spLocks noGrp="1"/>
          </p:cNvSpPr>
          <p:nvPr>
            <p:ph type="sldNum" sz="quarter" idx="11"/>
          </p:nvPr>
        </p:nvSpPr>
        <p:spPr/>
        <p:txBody>
          <a:bodyPr/>
          <a:lstStyle/>
          <a:p>
            <a:fld id="{EEB2E137-973A-46DC-BB4E-688C661ACB66}" type="slidenum">
              <a:rPr lang="en-US" smtClean="0"/>
              <a:pPr/>
              <a:t>9</a:t>
            </a:fld>
            <a:endParaRPr lang="en-US"/>
          </a:p>
        </p:txBody>
      </p:sp>
      <p:pic>
        <p:nvPicPr>
          <p:cNvPr id="5" name="Picture 4">
            <a:extLst>
              <a:ext uri="{FF2B5EF4-FFF2-40B4-BE49-F238E27FC236}">
                <a16:creationId xmlns:a16="http://schemas.microsoft.com/office/drawing/2014/main" id="{CCC75D12-B770-41AC-B6D7-C1937D1262FA}"/>
              </a:ext>
            </a:extLst>
          </p:cNvPr>
          <p:cNvPicPr>
            <a:picLocks/>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86F1C428-9906-4106-B107-1234BA1C9733}"/>
              </a:ext>
            </a:extLst>
          </p:cNvPr>
          <p:cNvPicPr>
            <a:picLocks/>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6A10C904-4714-44EB-A7C4-9019C4ECC56D}"/>
              </a:ext>
            </a:extLst>
          </p:cNvPr>
          <p:cNvSpPr/>
          <p:nvPr>
            <p:custDataLst>
              <p:tags r:id="rId4"/>
            </p:custDataLst>
          </p:nvPr>
        </p:nvSpPr>
        <p:spPr>
          <a:xfrm>
            <a:off x="3200400" y="2571750"/>
            <a:ext cx="8483600"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Have you participated in a hazard mitigation plan before?</a:t>
            </a:r>
          </a:p>
        </p:txBody>
      </p:sp>
      <p:sp>
        <p:nvSpPr>
          <p:cNvPr id="9" name="Rectangle 8">
            <a:extLst>
              <a:ext uri="{FF2B5EF4-FFF2-40B4-BE49-F238E27FC236}">
                <a16:creationId xmlns:a16="http://schemas.microsoft.com/office/drawing/2014/main" id="{A26C4625-B7A5-4BB1-9032-70BBBB25CE01}"/>
              </a:ext>
            </a:extLst>
          </p:cNvPr>
          <p:cNvSpPr/>
          <p:nvPr>
            <p:custDataLst>
              <p:tags r:id="rId5"/>
            </p:custDataLst>
          </p:nvPr>
        </p:nvSpPr>
        <p:spPr>
          <a:xfrm>
            <a:off x="3200400" y="5739338"/>
            <a:ext cx="8737600" cy="5101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10" name="Picture 9" descr="A picture containing diagram&#10;&#10;Description automatically generated">
            <a:extLst>
              <a:ext uri="{FF2B5EF4-FFF2-40B4-BE49-F238E27FC236}">
                <a16:creationId xmlns:a16="http://schemas.microsoft.com/office/drawing/2014/main" id="{3989A4F7-DD77-4200-BE47-E1A5E3B481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876" y="5837090"/>
            <a:ext cx="826406" cy="845019"/>
          </a:xfrm>
          <a:prstGeom prst="rect">
            <a:avLst/>
          </a:prstGeom>
        </p:spPr>
      </p:pic>
    </p:spTree>
    <p:custDataLst>
      <p:tags r:id="rId1"/>
    </p:custDataLst>
    <p:extLst>
      <p:ext uri="{BB962C8B-B14F-4D97-AF65-F5344CB8AC3E}">
        <p14:creationId xmlns:p14="http://schemas.microsoft.com/office/powerpoint/2010/main" val="197832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0.21.0.2123"/>
  <p:tag name="SLIDO_PRESENTATION_ID" val="00000000-0000-0000-0000-000000000000"/>
  <p:tag name="SLIDO_EVENT_UUID" val="0b1224e5-a088-41f6-a27e-5454cb988a6c"/>
  <p:tag name="SLIDO_EVENT_SECTION_UUID" val="2a8e741c-6faf-4df5-bec2-69fa1abd6888"/>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2NDg1OTAxNTJ9"/>
  <p:tag name="SLIDO_TYPE" val="SlidoPoll"/>
  <p:tag name="SLIDO_POLL_UUID" val="0cf898eb-a5fc-4079-b3b8-b7552c766cda"/>
  <p:tag name="SLIDO_TIMELINE" val="W3sicG9sbFF1ZXN0aW9uVXVpZCI6ImNkZDU0MmQ0LWExMWEtNGRkZi1iMmJmLWI2ZDQ5NzEzZDRiNi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2NDg1OTAxNTd9"/>
  <p:tag name="SLIDO_TYPE" val="SlidoPoll"/>
  <p:tag name="SLIDO_POLL_UUID" val="dac8aea8-e49b-4677-a148-e4b13a8d848b"/>
  <p:tag name="SLIDO_TIMELINE" val="W3sicG9sbFF1ZXN0aW9uVXVpZCI6ImYxOWI1OWRiLWY3MzYtNDkyNS05MDc4LTU0MDNhMWMwMjBlMC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logo"/>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Dg1OTAwMDN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footer"/>
</p:tagLst>
</file>

<file path=ppt/tags/tag21.xml><?xml version="1.0" encoding="utf-8"?>
<p:tagLst xmlns:a="http://schemas.openxmlformats.org/drawingml/2006/main" xmlns:r="http://schemas.openxmlformats.org/officeDocument/2006/relationships" xmlns:p="http://schemas.openxmlformats.org/presentationml/2006/main">
  <p:tag name="SLIDO_METADATA" val="eyJUaW1lc3RhbXAiOjE2NDg1OTAxNTN9"/>
  <p:tag name="SLIDO_TYPE" val="SlidoPoll"/>
  <p:tag name="SLIDO_POLL_UUID" val="dd377759-5592-4823-a95b-b373930d5311"/>
  <p:tag name="SLIDO_TIMELINE" val="W3sicG9sbFF1ZXN0aW9uVXVpZCI6ImM1NjIzODMxLTJjYTQtNGZhMS1hOTlmLTA1ZWVlNjY0M2M5NCIsInNob3dSZXN1bHRzIjp0cnVlLCJzaG93Q29ycmVjdEFuc3dlcnMiOmZhbHNlLCJ2b3RpbmdMb2NrZWQiOmZhbHNlfV0="/>
</p:tagLst>
</file>

<file path=ppt/tags/tag22.xml><?xml version="1.0" encoding="utf-8"?>
<p:tagLst xmlns:a="http://schemas.openxmlformats.org/drawingml/2006/main" xmlns:r="http://schemas.openxmlformats.org/officeDocument/2006/relationships" xmlns:p="http://schemas.openxmlformats.org/presentationml/2006/main">
  <p:tag name="SLIDO_ELEMENT" val="logo"/>
</p:tagLst>
</file>

<file path=ppt/tags/tag2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4.xml><?xml version="1.0" encoding="utf-8"?>
<p:tagLst xmlns:a="http://schemas.openxmlformats.org/drawingml/2006/main" xmlns:r="http://schemas.openxmlformats.org/officeDocument/2006/relationships" xmlns:p="http://schemas.openxmlformats.org/presentationml/2006/main">
  <p:tag name="SLIDO_ELEMENT" val="title"/>
</p:tagLst>
</file>

<file path=ppt/tags/tag2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6.xml><?xml version="1.0" encoding="utf-8"?>
<p:tagLst xmlns:a="http://schemas.openxmlformats.org/drawingml/2006/main" xmlns:r="http://schemas.openxmlformats.org/officeDocument/2006/relationships" xmlns:p="http://schemas.openxmlformats.org/presentationml/2006/main">
  <p:tag name="SLIDO_METADATA" val="eyJUaW1lc3RhbXAiOjE2NDg1OTAxNTR9"/>
  <p:tag name="SLIDO_TYPE" val="SlidoPoll"/>
  <p:tag name="SLIDO_POLL_UUID" val="d79f36bf-40f3-468f-afe0-be86d437d2fd"/>
  <p:tag name="SLIDO_TIMELINE" val="W3sicG9sbFF1ZXN0aW9uVXVpZCI6IjUyYjA0NzFhLWIzOTUtNDBjMi1iMGI5LWIyNjY5ODkwODVlZCIsInNob3dSZXN1bHRzIjp0cnVlLCJzaG93Q29ycmVjdEFuc3dlcnMiOmZhbHNlLCJ2b3RpbmdMb2NrZWQiOmZhbHNlfV0="/>
</p:tagLst>
</file>

<file path=ppt/tags/tag27.xml><?xml version="1.0" encoding="utf-8"?>
<p:tagLst xmlns:a="http://schemas.openxmlformats.org/drawingml/2006/main" xmlns:r="http://schemas.openxmlformats.org/officeDocument/2006/relationships" xmlns:p="http://schemas.openxmlformats.org/presentationml/2006/main">
  <p:tag name="SLIDO_ELEMENT" val="logo"/>
</p:tagLst>
</file>

<file path=ppt/tags/tag2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9.xml><?xml version="1.0" encoding="utf-8"?>
<p:tagLst xmlns:a="http://schemas.openxmlformats.org/drawingml/2006/main" xmlns:r="http://schemas.openxmlformats.org/officeDocument/2006/relationships" xmlns:p="http://schemas.openxmlformats.org/presentationml/2006/main">
  <p:tag name="SLIDO_ELEMENT" val="title"/>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30.xml><?xml version="1.0" encoding="utf-8"?>
<p:tagLst xmlns:a="http://schemas.openxmlformats.org/drawingml/2006/main" xmlns:r="http://schemas.openxmlformats.org/officeDocument/2006/relationships" xmlns:p="http://schemas.openxmlformats.org/presentationml/2006/main">
  <p:tag name="SLIDO_ELEMENT" val="footer"/>
</p:tagLst>
</file>

<file path=ppt/tags/tag31.xml><?xml version="1.0" encoding="utf-8"?>
<p:tagLst xmlns:a="http://schemas.openxmlformats.org/drawingml/2006/main" xmlns:r="http://schemas.openxmlformats.org/officeDocument/2006/relationships" xmlns:p="http://schemas.openxmlformats.org/presentationml/2006/main">
  <p:tag name="SLIDO_METADATA" val="eyJUaW1lc3RhbXAiOjE2NDg1OTAxNTN9"/>
  <p:tag name="SLIDO_TYPE" val="SlidoPoll"/>
  <p:tag name="SLIDO_POLL_UUID" val="b5d62826-31e2-4a44-8fe6-87e41cfdc48f"/>
  <p:tag name="SLIDO_TIMELINE" val="W3sicG9sbFF1ZXN0aW9uVXVpZCI6ImMyYmU3NGE1LTI0ZjYtNDY5ZS1hYjhlLTY0MmFiMzJlZTg3NyIsInNob3dSZXN1bHRzIjp0cnVlLCJzaG93Q29ycmVjdEFuc3dlcnMiOmZhbHNlLCJ2b3RpbmdMb2NrZWQiOmZhbHNlfV0="/>
</p:tagLst>
</file>

<file path=ppt/tags/tag32.xml><?xml version="1.0" encoding="utf-8"?>
<p:tagLst xmlns:a="http://schemas.openxmlformats.org/drawingml/2006/main" xmlns:r="http://schemas.openxmlformats.org/officeDocument/2006/relationships" xmlns:p="http://schemas.openxmlformats.org/presentationml/2006/main">
  <p:tag name="SLIDO_ELEMENT" val="logo"/>
</p:tagLst>
</file>

<file path=ppt/tags/tag3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34.xml><?xml version="1.0" encoding="utf-8"?>
<p:tagLst xmlns:a="http://schemas.openxmlformats.org/drawingml/2006/main" xmlns:r="http://schemas.openxmlformats.org/officeDocument/2006/relationships" xmlns:p="http://schemas.openxmlformats.org/presentationml/2006/main">
  <p:tag name="SLIDO_ELEMENT" val="title"/>
</p:tagLst>
</file>

<file path=ppt/tags/tag35.xml><?xml version="1.0" encoding="utf-8"?>
<p:tagLst xmlns:a="http://schemas.openxmlformats.org/drawingml/2006/main" xmlns:r="http://schemas.openxmlformats.org/officeDocument/2006/relationships" xmlns:p="http://schemas.openxmlformats.org/presentationml/2006/main">
  <p:tag name="SLIDO_ELEMENT" val="footer"/>
</p:tagLst>
</file>

<file path=ppt/tags/tag36.xml><?xml version="1.0" encoding="utf-8"?>
<p:tagLst xmlns:a="http://schemas.openxmlformats.org/drawingml/2006/main" xmlns:r="http://schemas.openxmlformats.org/officeDocument/2006/relationships" xmlns:p="http://schemas.openxmlformats.org/presentationml/2006/main">
  <p:tag name="SLIDO_METADATA" val="eyJUaW1lc3RhbXAiOjE2NDg1OTAxNTV9"/>
  <p:tag name="SLIDO_TYPE" val="SlidoPoll"/>
  <p:tag name="SLIDO_POLL_UUID" val="44b58ef6-d50a-4c61-aab7-906527f7f635"/>
  <p:tag name="SLIDO_TIMELINE" val="W3sicG9sbFF1ZXN0aW9uVXVpZCI6ImIzMGQ3MzZmLWJhOGYtNDc0Zi04NDBiLTBkNzBhZDA3NDVlMCIsInNob3dSZXN1bHRzIjp0cnVlLCJzaG93Q29ycmVjdEFuc3dlcnMiOmZhbHNlLCJ2b3RpbmdMb2NrZWQiOmZhbHNlfV0="/>
</p:tagLst>
</file>

<file path=ppt/tags/tag37.xml><?xml version="1.0" encoding="utf-8"?>
<p:tagLst xmlns:a="http://schemas.openxmlformats.org/drawingml/2006/main" xmlns:r="http://schemas.openxmlformats.org/officeDocument/2006/relationships" xmlns:p="http://schemas.openxmlformats.org/presentationml/2006/main">
  <p:tag name="SLIDO_ELEMENT" val="logo"/>
</p:tagLst>
</file>

<file path=ppt/tags/tag3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39.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0.xml><?xml version="1.0" encoding="utf-8"?>
<p:tagLst xmlns:a="http://schemas.openxmlformats.org/drawingml/2006/main" xmlns:r="http://schemas.openxmlformats.org/officeDocument/2006/relationships" xmlns:p="http://schemas.openxmlformats.org/presentationml/2006/main">
  <p:tag name="SLIDO_ELEMENT" val="footer"/>
</p:tagLst>
</file>

<file path=ppt/tags/tag41.xml><?xml version="1.0" encoding="utf-8"?>
<p:tagLst xmlns:a="http://schemas.openxmlformats.org/drawingml/2006/main" xmlns:r="http://schemas.openxmlformats.org/officeDocument/2006/relationships" xmlns:p="http://schemas.openxmlformats.org/presentationml/2006/main">
  <p:tag name="SLIDO_METADATA" val="eyJUaW1lc3RhbXAiOjE2NDg1OTAxNTZ9"/>
  <p:tag name="SLIDO_TYPE" val="SlidoPoll"/>
  <p:tag name="SLIDO_POLL_UUID" val="e6d1d0f2-cf6c-4255-a40b-572ce228f7ea"/>
  <p:tag name="SLIDO_TIMELINE" val="W3sicG9sbFF1ZXN0aW9uVXVpZCI6IjdjOWE3ODc5LWViZWQtNDcwMy04ZDQxLWI2YjdhNTYxM2FlYyIsInNob3dSZXN1bHRzIjp0cnVlLCJzaG93Q29ycmVjdEFuc3dlcnMiOmZhbHNlLCJ2b3RpbmdMb2NrZWQiOmZhbHNlfV0="/>
</p:tagLst>
</file>

<file path=ppt/tags/tag42.xml><?xml version="1.0" encoding="utf-8"?>
<p:tagLst xmlns:a="http://schemas.openxmlformats.org/drawingml/2006/main" xmlns:r="http://schemas.openxmlformats.org/officeDocument/2006/relationships" xmlns:p="http://schemas.openxmlformats.org/presentationml/2006/main">
  <p:tag name="SLIDO_ELEMENT" val="logo"/>
</p:tagLst>
</file>

<file path=ppt/tags/tag4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4.xml><?xml version="1.0" encoding="utf-8"?>
<p:tagLst xmlns:a="http://schemas.openxmlformats.org/drawingml/2006/main" xmlns:r="http://schemas.openxmlformats.org/officeDocument/2006/relationships" xmlns:p="http://schemas.openxmlformats.org/presentationml/2006/main">
  <p:tag name="SLIDO_ELEMENT" val="title"/>
</p:tagLst>
</file>

<file path=ppt/tags/tag45.xml><?xml version="1.0" encoding="utf-8"?>
<p:tagLst xmlns:a="http://schemas.openxmlformats.org/drawingml/2006/main" xmlns:r="http://schemas.openxmlformats.org/officeDocument/2006/relationships" xmlns:p="http://schemas.openxmlformats.org/presentationml/2006/main">
  <p:tag name="SLIDO_ELEMENT" val="footer"/>
</p:tagLst>
</file>

<file path=ppt/tags/tag46.xml><?xml version="1.0" encoding="utf-8"?>
<p:tagLst xmlns:a="http://schemas.openxmlformats.org/drawingml/2006/main" xmlns:r="http://schemas.openxmlformats.org/officeDocument/2006/relationships" xmlns:p="http://schemas.openxmlformats.org/presentationml/2006/main">
  <p:tag name="SLIDO_METADATA" val="eyJUaW1lc3RhbXAiOjE2NDg1OTAxNTZ9"/>
  <p:tag name="SLIDO_TYPE" val="SlidoPoll"/>
  <p:tag name="SLIDO_POLL_UUID" val="faf73b7a-f6cf-40e3-8ce0-ae017bd4add6"/>
  <p:tag name="SLIDO_TIMELINE" val="W3sicG9sbFF1ZXN0aW9uVXVpZCI6ImI0OGI2YzQ0LTNmZjItNDZmNi05NTU1LTQ2MTJhNGY1MDQ0MiIsInNob3dSZXN1bHRzIjp0cnVlLCJzaG93Q29ycmVjdEFuc3dlcnMiOmZhbHNlLCJ2b3RpbmdMb2NrZWQiOmZhbHNlfV0="/>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9.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50.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2NDg1OTAxNTF9"/>
  <p:tag name="SLIDO_TYPE" val="SlidoPoll"/>
  <p:tag name="SLIDO_POLL_UUID" val="c945e07f-9ea2-4109-ab3a-30092ab64981"/>
  <p:tag name="SLIDO_TIMELINE" val="W3sicG9sbFF1ZXN0aW9uVXVpZCI6IjA2NWUzZTdjLWQwMTMtNGZiOS04Yjc2LTg4ZjBkY2JiYzhiZiIsInNob3dSZXN1bHRzIjp0cnVlLCJzaG93Q29ycmVjdEFuc3dlcnMiOmZhbHNlLCJ2b3RpbmdMb2NrZWQiOmZhbHNlfV0="/>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pptx" id="{75F8B69A-431D-412F-9CDC-C836111D0B29}" vid="{FF5B19E0-A6C1-408A-9336-433BC78C2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374026A04DB4092F2F69E60F9DF48" ma:contentTypeVersion="11" ma:contentTypeDescription="Create a new document." ma:contentTypeScope="" ma:versionID="c8b1eecb8dcf4262624635b81f15c668">
  <xsd:schema xmlns:xsd="http://www.w3.org/2001/XMLSchema" xmlns:xs="http://www.w3.org/2001/XMLSchema" xmlns:p="http://schemas.microsoft.com/office/2006/metadata/properties" xmlns:ns2="2eb7ec86-6853-4ac1-983e-2e289e52d762" xmlns:ns3="ddbfe490-f77b-4b16-83d4-4fd9d586a760" targetNamespace="http://schemas.microsoft.com/office/2006/metadata/properties" ma:root="true" ma:fieldsID="8bd1222c0cb2e39f87ccd1ba7a77d22f" ns2:_="" ns3:_="">
    <xsd:import namespace="2eb7ec86-6853-4ac1-983e-2e289e52d762"/>
    <xsd:import namespace="ddbfe490-f77b-4b16-83d4-4fd9d586a7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7ec86-6853-4ac1-983e-2e289e52d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bfe490-f77b-4b16-83d4-4fd9d586a76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B39E8C-487D-4BC2-8527-0DFC120F3BE6}">
  <ds:schemaRefs>
    <ds:schemaRef ds:uri="2eb7ec86-6853-4ac1-983e-2e289e52d762"/>
    <ds:schemaRef ds:uri="ddbfe490-f77b-4b16-83d4-4fd9d586a7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FA9FE1-EB98-4D65-B33C-A69A25731635}">
  <ds:schemaRefs>
    <ds:schemaRef ds:uri="http://schemas.microsoft.com/sharepoint/v3/contenttype/forms"/>
  </ds:schemaRefs>
</ds:datastoreItem>
</file>

<file path=customXml/itemProps3.xml><?xml version="1.0" encoding="utf-8"?>
<ds:datastoreItem xmlns:ds="http://schemas.openxmlformats.org/officeDocument/2006/customXml" ds:itemID="{E4EF4E5F-1959-465C-B550-E97494429DB5}">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dbfe490-f77b-4b16-83d4-4fd9d586a760"/>
    <ds:schemaRef ds:uri="2eb7ec86-6853-4ac1-983e-2e289e52d76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4852</Words>
  <Application>Microsoft Office PowerPoint</Application>
  <PresentationFormat>Widescreen</PresentationFormat>
  <Paragraphs>1180</Paragraphs>
  <Slides>79</Slides>
  <Notes>9</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Open Sans</vt:lpstr>
      <vt:lpstr>Segoe UI</vt:lpstr>
      <vt:lpstr>Wood theme 2020</vt:lpstr>
      <vt:lpstr>State of Montana Regional Hazard Mitigation Planning</vt:lpstr>
      <vt:lpstr>Meeting Agenda</vt:lpstr>
      <vt:lpstr>Meeting Logistics</vt:lpstr>
      <vt:lpstr>Zoom Overview</vt:lpstr>
      <vt:lpstr>Introductions</vt:lpstr>
      <vt:lpstr>Introductions</vt:lpstr>
      <vt:lpstr>PowerPoint Presentation</vt:lpstr>
      <vt:lpstr>PowerPoint Presentation</vt:lpstr>
      <vt:lpstr>PowerPoint Presentation</vt:lpstr>
      <vt:lpstr>Hazard Mitigation and Resilience Planning</vt:lpstr>
      <vt:lpstr>Trends Resulting in Increased Disaster Costs</vt:lpstr>
      <vt:lpstr>Why Addressing These Trends is a Priority </vt:lpstr>
      <vt:lpstr>How Can We Reverse These Trends? Hazard Mitigation! </vt:lpstr>
      <vt:lpstr>Disaster Mitigation Act of 2000  </vt:lpstr>
      <vt:lpstr>DMA Planning: What it is and Why it’s Important </vt:lpstr>
      <vt:lpstr>What the Plan is Not</vt:lpstr>
      <vt:lpstr>Regional Hazard Mitigation Plan Development 2022 </vt:lpstr>
      <vt:lpstr>Regional Planning Process Overview</vt:lpstr>
      <vt:lpstr>Mitigation &amp; Resilience Planning Process</vt:lpstr>
      <vt:lpstr>Phase 1: Organize Resources</vt:lpstr>
      <vt:lpstr>Central Region - Subregions </vt:lpstr>
      <vt:lpstr>Regional Planning Framework </vt:lpstr>
      <vt:lpstr>Create an Outreach Strategy:  Plan for Public Involvement and Outreach</vt:lpstr>
      <vt:lpstr>Review of Community Capabilities </vt:lpstr>
      <vt:lpstr>Phase 2: Conduct a Risk Assessment </vt:lpstr>
      <vt:lpstr>Hazard Identification </vt:lpstr>
      <vt:lpstr>Profile the Hazards</vt:lpstr>
      <vt:lpstr>Vulnerability Assessment</vt:lpstr>
      <vt:lpstr>FEMA National Risk Index</vt:lpstr>
      <vt:lpstr>Social Vulnerability, Equity &amp; Inclusion</vt:lpstr>
      <vt:lpstr>Phase 3: Develop a Mitigation Strategy </vt:lpstr>
      <vt:lpstr>Develop Mitigation Goals</vt:lpstr>
      <vt:lpstr>Mitigation Goals: 2018 Montana State HMP</vt:lpstr>
      <vt:lpstr>Update Status of Actions From Existing HMPs</vt:lpstr>
      <vt:lpstr>Categories of Mitigation Actions  </vt:lpstr>
      <vt:lpstr>Review &amp; Prioritize Mitigation Actions</vt:lpstr>
      <vt:lpstr>Funding Sources: FEMA Mitigation Grants </vt:lpstr>
      <vt:lpstr>Wildfire Mitigation Projects Eligible for FEMA Funding</vt:lpstr>
      <vt:lpstr>Flood Mitigation Projects Eligible For FEMA Funding</vt:lpstr>
      <vt:lpstr>Other Mitigation Projects Eligible For FEMA Funding</vt:lpstr>
      <vt:lpstr>Phase 4: Plan Implementation &amp; Maintenance </vt:lpstr>
      <vt:lpstr>Draft The Regional Plan</vt:lpstr>
      <vt:lpstr>Monitoring, Evaluating, &amp; Updating</vt:lpstr>
      <vt:lpstr>Regional, County, &amp; Tribal Hazard Mitigation Planning Committees</vt:lpstr>
      <vt:lpstr>Roles and Responsibilities </vt:lpstr>
      <vt:lpstr>County &amp; Tribal Planning Teams</vt:lpstr>
      <vt:lpstr>Including Stakeholders</vt:lpstr>
      <vt:lpstr>Criteria for Identifying Stakeholders</vt:lpstr>
      <vt:lpstr>PowerPoint Presentation</vt:lpstr>
      <vt:lpstr>Participation Specifics </vt:lpstr>
      <vt:lpstr>Participation Specifics </vt:lpstr>
      <vt:lpstr>Review of Identified Hazards</vt:lpstr>
      <vt:lpstr>Statewide Hazard Identification </vt:lpstr>
      <vt:lpstr>Hazards In Local or Tribal Hazard Mitigation Plans</vt:lpstr>
      <vt:lpstr>PowerPoint Presentation</vt:lpstr>
      <vt:lpstr>Hazard Events in Central Montana Since 2017 </vt:lpstr>
      <vt:lpstr>PowerPoint Presentation</vt:lpstr>
      <vt:lpstr>Hazard Information Sources </vt:lpstr>
      <vt:lpstr>County, Tribal and Municipal Assets Exposed </vt:lpstr>
      <vt:lpstr>PowerPoint Presentation</vt:lpstr>
      <vt:lpstr>Coordination with Related Planning Efforts &amp; Recent Studies</vt:lpstr>
      <vt:lpstr>PowerPoint Presentation</vt:lpstr>
      <vt:lpstr>PowerPoint Presentation</vt:lpstr>
      <vt:lpstr>Coordination and Integration With Other Plans </vt:lpstr>
      <vt:lpstr>PowerPoint Presentation</vt:lpstr>
      <vt:lpstr>PowerPoint Presentation</vt:lpstr>
      <vt:lpstr>Planning for Public and Stakeholder Involvement</vt:lpstr>
      <vt:lpstr>Planning for Public and Stakeholder Involvement </vt:lpstr>
      <vt:lpstr>Project Website</vt:lpstr>
      <vt:lpstr>PowerPoint Presentation</vt:lpstr>
      <vt:lpstr>Information Needs and Next Steps</vt:lpstr>
      <vt:lpstr>Project Tasks and Schedule</vt:lpstr>
      <vt:lpstr>Initial Information Needs/Next Steps </vt:lpstr>
      <vt:lpstr>Questions?</vt:lpstr>
      <vt:lpstr>PowerPoint Presentation</vt:lpstr>
      <vt:lpstr>PowerPoint Presentation</vt:lpstr>
      <vt:lpstr>FEMA’s Original Four Phase Planning Guidance </vt:lpstr>
      <vt:lpstr>EPA Regional Resilience Toolkit Steps</vt:lpstr>
      <vt:lpstr>Hazard Identification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dc:title>
  <dc:creator>Donna Blount</dc:creator>
  <cp:lastModifiedBy>Field, Scott</cp:lastModifiedBy>
  <cp:revision>1</cp:revision>
  <dcterms:created xsi:type="dcterms:W3CDTF">2021-01-07T18:53:33Z</dcterms:created>
  <dcterms:modified xsi:type="dcterms:W3CDTF">2022-03-31T17:33:03Z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0.21.0.2123</vt:lpwstr>
  </property>
  <property fmtid="{D5CDD505-2E9C-101B-9397-08002B2CF9AE}" pid="3" name="ContentTypeId">
    <vt:lpwstr>0x010100243374026A04DB4092F2F69E60F9DF48</vt:lpwstr>
  </property>
</Properties>
</file>